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25"/>
  </p:notesMasterIdLst>
  <p:sldIdLst>
    <p:sldId id="1151" r:id="rId5"/>
    <p:sldId id="1134" r:id="rId6"/>
    <p:sldId id="1116" r:id="rId7"/>
    <p:sldId id="1153" r:id="rId8"/>
    <p:sldId id="1107" r:id="rId9"/>
    <p:sldId id="1106" r:id="rId10"/>
    <p:sldId id="1124" r:id="rId11"/>
    <p:sldId id="1104" r:id="rId12"/>
    <p:sldId id="1139" r:id="rId13"/>
    <p:sldId id="1117" r:id="rId14"/>
    <p:sldId id="1143" r:id="rId15"/>
    <p:sldId id="1103" r:id="rId16"/>
    <p:sldId id="1119" r:id="rId17"/>
    <p:sldId id="1132" r:id="rId18"/>
    <p:sldId id="1109" r:id="rId19"/>
    <p:sldId id="1140" r:id="rId20"/>
    <p:sldId id="1142" r:id="rId21"/>
    <p:sldId id="1122" r:id="rId22"/>
    <p:sldId id="1154" r:id="rId23"/>
    <p:sldId id="1120" r:id="rId24"/>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153">
          <p15:clr>
            <a:srgbClr val="A4A3A4"/>
          </p15:clr>
        </p15:guide>
        <p15:guide id="4" pos="73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cmAuthor id="2" name="Paul Raver" initials="PR" lastIdx="1" clrIdx="1">
    <p:extLst>
      <p:ext uri="{19B8F6BF-5375-455C-9EA6-DF929625EA0E}">
        <p15:presenceInfo xmlns:p15="http://schemas.microsoft.com/office/powerpoint/2012/main" userId="799c786bb88177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153643"/>
    <a:srgbClr val="FFC000"/>
    <a:srgbClr val="118DFF"/>
    <a:srgbClr val="1B92FF"/>
    <a:srgbClr val="002060"/>
    <a:srgbClr val="CEE3F6"/>
    <a:srgbClr val="BFD5E9"/>
    <a:srgbClr val="00B050"/>
    <a:srgbClr val="D6E3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77D78-C0EC-4446-906F-18534D09248F}" v="2" dt="2025-05-02T15:48:23.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64" autoAdjust="0"/>
  </p:normalViewPr>
  <p:slideViewPr>
    <p:cSldViewPr snapToGrid="0">
      <p:cViewPr varScale="1">
        <p:scale>
          <a:sx n="79" d="100"/>
          <a:sy n="79" d="100"/>
        </p:scale>
        <p:origin x="96" y="148"/>
      </p:cViewPr>
      <p:guideLst>
        <p:guide orient="horz" pos="2160"/>
        <p:guide pos="3840"/>
        <p:guide orient="horz" pos="2153"/>
        <p:guide pos="737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Raver" userId="3f322226-b70a-45b6-96bf-f6db43469049" providerId="ADAL" clId="{ADD77D78-C0EC-4446-906F-18534D09248F}"/>
    <pc:docChg chg="modSld">
      <pc:chgData name="Paul Raver" userId="3f322226-b70a-45b6-96bf-f6db43469049" providerId="ADAL" clId="{ADD77D78-C0EC-4446-906F-18534D09248F}" dt="2025-05-02T15:53:58.234" v="0" actId="20577"/>
      <pc:docMkLst>
        <pc:docMk/>
      </pc:docMkLst>
      <pc:sldChg chg="modSp mod">
        <pc:chgData name="Paul Raver" userId="3f322226-b70a-45b6-96bf-f6db43469049" providerId="ADAL" clId="{ADD77D78-C0EC-4446-906F-18534D09248F}" dt="2025-05-02T15:53:58.234" v="0" actId="20577"/>
        <pc:sldMkLst>
          <pc:docMk/>
          <pc:sldMk cId="1767183765" sldId="1151"/>
        </pc:sldMkLst>
        <pc:spChg chg="mod">
          <ac:chgData name="Paul Raver" userId="3f322226-b70a-45b6-96bf-f6db43469049" providerId="ADAL" clId="{ADD77D78-C0EC-4446-906F-18534D09248F}" dt="2025-05-02T15:53:58.234" v="0" actId="20577"/>
          <ac:spMkLst>
            <pc:docMk/>
            <pc:sldMk cId="1767183765" sldId="1151"/>
            <ac:spMk id="117" creationId="{2D01B9B9-0E22-4D1E-E6A8-E9D293C665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6"/>
            <a:ext cx="3170583" cy="619749"/>
          </a:xfrm>
          <a:prstGeom prst="rect">
            <a:avLst/>
          </a:prstGeom>
        </p:spPr>
        <p:txBody>
          <a:bodyPr vert="horz" lIns="81597" tIns="40798" rIns="81597" bIns="40798" rtlCol="0"/>
          <a:lstStyle>
            <a:lvl1pPr algn="l" rtl="0">
              <a:defRPr sz="1000"/>
            </a:lvl1pPr>
          </a:lstStyle>
          <a:p>
            <a:endParaRPr lang="en-US" dirty="0"/>
          </a:p>
        </p:txBody>
      </p:sp>
      <p:sp>
        <p:nvSpPr>
          <p:cNvPr id="3" name="Date Placeholder 2"/>
          <p:cNvSpPr>
            <a:spLocks noGrp="1"/>
          </p:cNvSpPr>
          <p:nvPr>
            <p:ph type="dt" idx="1"/>
          </p:nvPr>
        </p:nvSpPr>
        <p:spPr>
          <a:xfrm>
            <a:off x="4142970" y="6"/>
            <a:ext cx="3170583" cy="619749"/>
          </a:xfrm>
          <a:prstGeom prst="rect">
            <a:avLst/>
          </a:prstGeom>
        </p:spPr>
        <p:txBody>
          <a:bodyPr vert="horz" lIns="81597" tIns="40798" rIns="81597" bIns="40798" rtlCol="0"/>
          <a:lstStyle>
            <a:lvl1pPr algn="r" rtl="0">
              <a:defRPr sz="1000"/>
            </a:lvl1pPr>
          </a:lstStyle>
          <a:p>
            <a:fld id="{C8B4EEF1-487C-4620-8649-BC3890386945}" type="datetimeFigureOut">
              <a:rPr lang="en-US" smtClean="0"/>
              <a:pPr/>
              <a:t>5/2/2025</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81597" tIns="40798" rIns="81597" bIns="40798" rtlCol="0" anchor="ctr"/>
          <a:lstStyle/>
          <a:p>
            <a:endParaRPr lang="en-US" dirty="0"/>
          </a:p>
        </p:txBody>
      </p:sp>
      <p:sp>
        <p:nvSpPr>
          <p:cNvPr id="5" name="Notes Placeholder 4"/>
          <p:cNvSpPr>
            <a:spLocks noGrp="1"/>
          </p:cNvSpPr>
          <p:nvPr>
            <p:ph type="body" sz="quarter" idx="3"/>
          </p:nvPr>
        </p:nvSpPr>
        <p:spPr>
          <a:xfrm>
            <a:off x="732188" y="5940324"/>
            <a:ext cx="5850835" cy="4861029"/>
          </a:xfrm>
          <a:prstGeom prst="rect">
            <a:avLst/>
          </a:prstGeom>
        </p:spPr>
        <p:txBody>
          <a:bodyPr vert="horz" lIns="81597" tIns="40798" rIns="81597" bIns="407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11724657"/>
            <a:ext cx="3170583" cy="619749"/>
          </a:xfrm>
          <a:prstGeom prst="rect">
            <a:avLst/>
          </a:prstGeom>
        </p:spPr>
        <p:txBody>
          <a:bodyPr vert="horz" lIns="81597" tIns="40798" rIns="81597" bIns="40798" rtlCol="0" anchor="b"/>
          <a:lstStyle>
            <a:lvl1pPr algn="l" rtl="0">
              <a:defRPr sz="1000"/>
            </a:lvl1pPr>
          </a:lstStyle>
          <a:p>
            <a:endParaRPr lang="en-US" dirty="0"/>
          </a:p>
        </p:txBody>
      </p:sp>
      <p:sp>
        <p:nvSpPr>
          <p:cNvPr id="7" name="Slide Number Placeholder 6"/>
          <p:cNvSpPr>
            <a:spLocks noGrp="1"/>
          </p:cNvSpPr>
          <p:nvPr>
            <p:ph type="sldNum" sz="quarter" idx="5"/>
          </p:nvPr>
        </p:nvSpPr>
        <p:spPr>
          <a:xfrm>
            <a:off x="4142970" y="11724657"/>
            <a:ext cx="3170583" cy="619749"/>
          </a:xfrm>
          <a:prstGeom prst="rect">
            <a:avLst/>
          </a:prstGeom>
        </p:spPr>
        <p:txBody>
          <a:bodyPr vert="horz" lIns="81597" tIns="40798" rIns="81597" bIns="40798" rtlCol="0" anchor="b"/>
          <a:lstStyle>
            <a:lvl1pPr algn="r" rtl="0">
              <a:defRPr sz="1000"/>
            </a:lvl1pPr>
          </a:lstStyle>
          <a:p>
            <a:fld id="{50674B8E-AF11-475E-913D-322ABE1BD5B0}" type="slidenum">
              <a:rPr lang="en-US" smtClean="0"/>
              <a:pPr/>
              <a:t>‹#›</a:t>
            </a:fld>
            <a:endParaRPr lang="en-US" dirty="0"/>
          </a:p>
        </p:txBody>
      </p:sp>
    </p:spTree>
    <p:extLst>
      <p:ext uri="{BB962C8B-B14F-4D97-AF65-F5344CB8AC3E}">
        <p14:creationId xmlns:p14="http://schemas.microsoft.com/office/powerpoint/2010/main" val="26305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1A166-ECB8-26C3-AC30-B8AA4B129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B4CA5-3132-15A8-5E93-2015238A2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02363E-CD1E-2EDE-3350-1D560AAFB8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E64406-7EDC-7043-5E24-5350A9C5F7DE}"/>
              </a:ext>
            </a:extLst>
          </p:cNvPr>
          <p:cNvSpPr>
            <a:spLocks noGrp="1"/>
          </p:cNvSpPr>
          <p:nvPr>
            <p:ph type="sldNum" sz="quarter" idx="5"/>
          </p:nvPr>
        </p:nvSpPr>
        <p:spPr/>
        <p:txBody>
          <a:bodyPr/>
          <a:lstStyle/>
          <a:p>
            <a:fld id="{50674B8E-AF11-475E-913D-322ABE1BD5B0}" type="slidenum">
              <a:rPr lang="en-US" smtClean="0"/>
              <a:pPr/>
              <a:t>1</a:t>
            </a:fld>
            <a:endParaRPr lang="en-US" dirty="0"/>
          </a:p>
        </p:txBody>
      </p:sp>
    </p:spTree>
    <p:extLst>
      <p:ext uri="{BB962C8B-B14F-4D97-AF65-F5344CB8AC3E}">
        <p14:creationId xmlns:p14="http://schemas.microsoft.com/office/powerpoint/2010/main" val="274665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74B8E-AF11-475E-913D-322ABE1BD5B0}" type="slidenum">
              <a:rPr lang="en-US" smtClean="0"/>
              <a:pPr/>
              <a:t>10</a:t>
            </a:fld>
            <a:endParaRPr lang="en-US" dirty="0"/>
          </a:p>
        </p:txBody>
      </p:sp>
    </p:spTree>
    <p:extLst>
      <p:ext uri="{BB962C8B-B14F-4D97-AF65-F5344CB8AC3E}">
        <p14:creationId xmlns:p14="http://schemas.microsoft.com/office/powerpoint/2010/main" val="234638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6FC30-8C5D-99B2-CA4F-F796C5F4B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3943F-1984-44F0-08B8-39F60F71C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35E44D-3629-7C60-32C7-01653F3E31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C8B472-51D5-BDA1-FF28-258679B8FA04}"/>
              </a:ext>
            </a:extLst>
          </p:cNvPr>
          <p:cNvSpPr>
            <a:spLocks noGrp="1"/>
          </p:cNvSpPr>
          <p:nvPr>
            <p:ph type="sldNum" sz="quarter" idx="5"/>
          </p:nvPr>
        </p:nvSpPr>
        <p:spPr/>
        <p:txBody>
          <a:bodyPr/>
          <a:lstStyle/>
          <a:p>
            <a:fld id="{50674B8E-AF11-475E-913D-322ABE1BD5B0}" type="slidenum">
              <a:rPr lang="en-US" smtClean="0"/>
              <a:pPr/>
              <a:t>11</a:t>
            </a:fld>
            <a:endParaRPr lang="en-US" dirty="0"/>
          </a:p>
        </p:txBody>
      </p:sp>
    </p:spTree>
    <p:extLst>
      <p:ext uri="{BB962C8B-B14F-4D97-AF65-F5344CB8AC3E}">
        <p14:creationId xmlns:p14="http://schemas.microsoft.com/office/powerpoint/2010/main" val="954891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74B8E-AF11-475E-913D-322ABE1BD5B0}" type="slidenum">
              <a:rPr lang="en-US" smtClean="0"/>
              <a:pPr/>
              <a:t>12</a:t>
            </a:fld>
            <a:endParaRPr lang="en-US" dirty="0"/>
          </a:p>
        </p:txBody>
      </p:sp>
    </p:spTree>
    <p:extLst>
      <p:ext uri="{BB962C8B-B14F-4D97-AF65-F5344CB8AC3E}">
        <p14:creationId xmlns:p14="http://schemas.microsoft.com/office/powerpoint/2010/main" val="1054284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74B8E-AF11-475E-913D-322ABE1BD5B0}" type="slidenum">
              <a:rPr lang="en-US" smtClean="0"/>
              <a:pPr/>
              <a:t>13</a:t>
            </a:fld>
            <a:endParaRPr lang="en-US" dirty="0"/>
          </a:p>
        </p:txBody>
      </p:sp>
    </p:spTree>
    <p:extLst>
      <p:ext uri="{BB962C8B-B14F-4D97-AF65-F5344CB8AC3E}">
        <p14:creationId xmlns:p14="http://schemas.microsoft.com/office/powerpoint/2010/main" val="1774637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74B8E-AF11-475E-913D-322ABE1BD5B0}" type="slidenum">
              <a:rPr lang="en-US" smtClean="0"/>
              <a:pPr/>
              <a:t>14</a:t>
            </a:fld>
            <a:endParaRPr lang="en-US" dirty="0"/>
          </a:p>
        </p:txBody>
      </p:sp>
    </p:spTree>
    <p:extLst>
      <p:ext uri="{BB962C8B-B14F-4D97-AF65-F5344CB8AC3E}">
        <p14:creationId xmlns:p14="http://schemas.microsoft.com/office/powerpoint/2010/main" val="3336173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74B8E-AF11-475E-913D-322ABE1BD5B0}" type="slidenum">
              <a:rPr lang="en-US" smtClean="0"/>
              <a:pPr/>
              <a:t>15</a:t>
            </a:fld>
            <a:endParaRPr lang="en-US" dirty="0"/>
          </a:p>
        </p:txBody>
      </p:sp>
    </p:spTree>
    <p:extLst>
      <p:ext uri="{BB962C8B-B14F-4D97-AF65-F5344CB8AC3E}">
        <p14:creationId xmlns:p14="http://schemas.microsoft.com/office/powerpoint/2010/main" val="4113303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53EBB-4958-2489-1468-EDF8D2EF1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E41B4-782E-A9B4-1F13-A2F688B16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BD4DDF-5682-05AC-8704-8BFD19D17E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2B835D-B61B-2303-956F-853AB178AB8A}"/>
              </a:ext>
            </a:extLst>
          </p:cNvPr>
          <p:cNvSpPr>
            <a:spLocks noGrp="1"/>
          </p:cNvSpPr>
          <p:nvPr>
            <p:ph type="sldNum" sz="quarter" idx="5"/>
          </p:nvPr>
        </p:nvSpPr>
        <p:spPr/>
        <p:txBody>
          <a:bodyPr/>
          <a:lstStyle/>
          <a:p>
            <a:fld id="{50674B8E-AF11-475E-913D-322ABE1BD5B0}" type="slidenum">
              <a:rPr lang="en-US" smtClean="0"/>
              <a:pPr/>
              <a:t>16</a:t>
            </a:fld>
            <a:endParaRPr lang="en-US" dirty="0"/>
          </a:p>
        </p:txBody>
      </p:sp>
    </p:spTree>
    <p:extLst>
      <p:ext uri="{BB962C8B-B14F-4D97-AF65-F5344CB8AC3E}">
        <p14:creationId xmlns:p14="http://schemas.microsoft.com/office/powerpoint/2010/main" val="526610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BAC58-BF89-91CB-DFF5-A482B130B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398F96-3B9C-F1BC-0DD1-3DE70918C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5B9FDD-47EE-EB2C-EAA2-FE9B6B219C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3C21AE-1ED5-FCEB-8932-CBC2DA833D5E}"/>
              </a:ext>
            </a:extLst>
          </p:cNvPr>
          <p:cNvSpPr>
            <a:spLocks noGrp="1"/>
          </p:cNvSpPr>
          <p:nvPr>
            <p:ph type="sldNum" sz="quarter" idx="5"/>
          </p:nvPr>
        </p:nvSpPr>
        <p:spPr/>
        <p:txBody>
          <a:bodyPr/>
          <a:lstStyle/>
          <a:p>
            <a:fld id="{50674B8E-AF11-475E-913D-322ABE1BD5B0}" type="slidenum">
              <a:rPr lang="en-US" smtClean="0"/>
              <a:pPr/>
              <a:t>17</a:t>
            </a:fld>
            <a:endParaRPr lang="en-US" dirty="0"/>
          </a:p>
        </p:txBody>
      </p:sp>
    </p:spTree>
    <p:extLst>
      <p:ext uri="{BB962C8B-B14F-4D97-AF65-F5344CB8AC3E}">
        <p14:creationId xmlns:p14="http://schemas.microsoft.com/office/powerpoint/2010/main" val="2117228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74B8E-AF11-475E-913D-322ABE1BD5B0}" type="slidenum">
              <a:rPr lang="en-US" smtClean="0"/>
              <a:pPr/>
              <a:t>18</a:t>
            </a:fld>
            <a:endParaRPr lang="en-US" dirty="0"/>
          </a:p>
        </p:txBody>
      </p:sp>
    </p:spTree>
    <p:extLst>
      <p:ext uri="{BB962C8B-B14F-4D97-AF65-F5344CB8AC3E}">
        <p14:creationId xmlns:p14="http://schemas.microsoft.com/office/powerpoint/2010/main" val="1294866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A8048-DB09-56B1-4F57-0C3E18406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1B6E6-D084-5C6B-B01C-88CBC048C3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65CDB-4F92-EE7E-BFBD-03552D8CA8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AB6D1E-53A2-7612-B8D2-965AB4DB82BB}"/>
              </a:ext>
            </a:extLst>
          </p:cNvPr>
          <p:cNvSpPr>
            <a:spLocks noGrp="1"/>
          </p:cNvSpPr>
          <p:nvPr>
            <p:ph type="sldNum" sz="quarter" idx="5"/>
          </p:nvPr>
        </p:nvSpPr>
        <p:spPr/>
        <p:txBody>
          <a:bodyPr/>
          <a:lstStyle/>
          <a:p>
            <a:fld id="{50674B8E-AF11-475E-913D-322ABE1BD5B0}" type="slidenum">
              <a:rPr lang="en-US" smtClean="0"/>
              <a:pPr/>
              <a:t>19</a:t>
            </a:fld>
            <a:endParaRPr lang="en-US" dirty="0"/>
          </a:p>
        </p:txBody>
      </p:sp>
    </p:spTree>
    <p:extLst>
      <p:ext uri="{BB962C8B-B14F-4D97-AF65-F5344CB8AC3E}">
        <p14:creationId xmlns:p14="http://schemas.microsoft.com/office/powerpoint/2010/main" val="138181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61713-F5DA-CC61-21CA-96524D42C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98B4A-E66C-C275-4659-113F66358C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D6D1C-39F4-B6C1-2C08-3E206D6227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51E323-1B4C-49C1-1C68-23CF45D87BE5}"/>
              </a:ext>
            </a:extLst>
          </p:cNvPr>
          <p:cNvSpPr>
            <a:spLocks noGrp="1"/>
          </p:cNvSpPr>
          <p:nvPr>
            <p:ph type="sldNum" sz="quarter" idx="5"/>
          </p:nvPr>
        </p:nvSpPr>
        <p:spPr/>
        <p:txBody>
          <a:bodyPr/>
          <a:lstStyle/>
          <a:p>
            <a:fld id="{50674B8E-AF11-475E-913D-322ABE1BD5B0}" type="slidenum">
              <a:rPr lang="en-US" smtClean="0"/>
              <a:pPr/>
              <a:t>2</a:t>
            </a:fld>
            <a:endParaRPr lang="en-US" dirty="0"/>
          </a:p>
        </p:txBody>
      </p:sp>
    </p:spTree>
    <p:extLst>
      <p:ext uri="{BB962C8B-B14F-4D97-AF65-F5344CB8AC3E}">
        <p14:creationId xmlns:p14="http://schemas.microsoft.com/office/powerpoint/2010/main" val="1960441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74B8E-AF11-475E-913D-322ABE1BD5B0}" type="slidenum">
              <a:rPr lang="en-US" smtClean="0"/>
              <a:pPr/>
              <a:t>20</a:t>
            </a:fld>
            <a:endParaRPr lang="en-US" dirty="0"/>
          </a:p>
        </p:txBody>
      </p:sp>
    </p:spTree>
    <p:extLst>
      <p:ext uri="{BB962C8B-B14F-4D97-AF65-F5344CB8AC3E}">
        <p14:creationId xmlns:p14="http://schemas.microsoft.com/office/powerpoint/2010/main" val="347012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74B8E-AF11-475E-913D-322ABE1BD5B0}" type="slidenum">
              <a:rPr lang="en-US" smtClean="0"/>
              <a:pPr/>
              <a:t>3</a:t>
            </a:fld>
            <a:endParaRPr lang="en-US" dirty="0"/>
          </a:p>
        </p:txBody>
      </p:sp>
    </p:spTree>
    <p:extLst>
      <p:ext uri="{BB962C8B-B14F-4D97-AF65-F5344CB8AC3E}">
        <p14:creationId xmlns:p14="http://schemas.microsoft.com/office/powerpoint/2010/main" val="266214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F2A14-D2D8-97C7-50DC-99B5CC1ED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7D07E-B419-80D4-8588-E4CE01B1B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052A8-7465-1E5D-531F-85B6FBF90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3478F3-F34C-561E-FD05-92A361393625}"/>
              </a:ext>
            </a:extLst>
          </p:cNvPr>
          <p:cNvSpPr>
            <a:spLocks noGrp="1"/>
          </p:cNvSpPr>
          <p:nvPr>
            <p:ph type="sldNum" sz="quarter" idx="5"/>
          </p:nvPr>
        </p:nvSpPr>
        <p:spPr/>
        <p:txBody>
          <a:bodyPr/>
          <a:lstStyle/>
          <a:p>
            <a:fld id="{50674B8E-AF11-475E-913D-322ABE1BD5B0}" type="slidenum">
              <a:rPr lang="en-US" smtClean="0"/>
              <a:pPr/>
              <a:t>4</a:t>
            </a:fld>
            <a:endParaRPr lang="en-US" dirty="0"/>
          </a:p>
        </p:txBody>
      </p:sp>
    </p:spTree>
    <p:extLst>
      <p:ext uri="{BB962C8B-B14F-4D97-AF65-F5344CB8AC3E}">
        <p14:creationId xmlns:p14="http://schemas.microsoft.com/office/powerpoint/2010/main" val="331460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74B8E-AF11-475E-913D-322ABE1BD5B0}" type="slidenum">
              <a:rPr lang="en-US" smtClean="0"/>
              <a:pPr/>
              <a:t>5</a:t>
            </a:fld>
            <a:endParaRPr lang="en-US" dirty="0"/>
          </a:p>
        </p:txBody>
      </p:sp>
    </p:spTree>
    <p:extLst>
      <p:ext uri="{BB962C8B-B14F-4D97-AF65-F5344CB8AC3E}">
        <p14:creationId xmlns:p14="http://schemas.microsoft.com/office/powerpoint/2010/main" val="3220927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74B8E-AF11-475E-913D-322ABE1BD5B0}" type="slidenum">
              <a:rPr lang="en-US" smtClean="0"/>
              <a:pPr/>
              <a:t>6</a:t>
            </a:fld>
            <a:endParaRPr lang="en-US" dirty="0"/>
          </a:p>
        </p:txBody>
      </p:sp>
    </p:spTree>
    <p:extLst>
      <p:ext uri="{BB962C8B-B14F-4D97-AF65-F5344CB8AC3E}">
        <p14:creationId xmlns:p14="http://schemas.microsoft.com/office/powerpoint/2010/main" val="235294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74B8E-AF11-475E-913D-322ABE1BD5B0}" type="slidenum">
              <a:rPr lang="en-US" smtClean="0"/>
              <a:pPr/>
              <a:t>7</a:t>
            </a:fld>
            <a:endParaRPr lang="en-US" dirty="0"/>
          </a:p>
        </p:txBody>
      </p:sp>
    </p:spTree>
    <p:extLst>
      <p:ext uri="{BB962C8B-B14F-4D97-AF65-F5344CB8AC3E}">
        <p14:creationId xmlns:p14="http://schemas.microsoft.com/office/powerpoint/2010/main" val="2130001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74B8E-AF11-475E-913D-322ABE1BD5B0}" type="slidenum">
              <a:rPr lang="en-US" smtClean="0"/>
              <a:pPr/>
              <a:t>8</a:t>
            </a:fld>
            <a:endParaRPr lang="en-US" dirty="0"/>
          </a:p>
        </p:txBody>
      </p:sp>
    </p:spTree>
    <p:extLst>
      <p:ext uri="{BB962C8B-B14F-4D97-AF65-F5344CB8AC3E}">
        <p14:creationId xmlns:p14="http://schemas.microsoft.com/office/powerpoint/2010/main" val="388454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A9C3A-980A-7FFE-1384-82929D174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4A1C34-E38F-62EF-A987-754842D571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9D811-F2FE-57CE-D3D9-39E36A5C52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8DA2A3-7393-EA0A-F873-9D5A159A17FC}"/>
              </a:ext>
            </a:extLst>
          </p:cNvPr>
          <p:cNvSpPr>
            <a:spLocks noGrp="1"/>
          </p:cNvSpPr>
          <p:nvPr>
            <p:ph type="sldNum" sz="quarter" idx="5"/>
          </p:nvPr>
        </p:nvSpPr>
        <p:spPr/>
        <p:txBody>
          <a:bodyPr/>
          <a:lstStyle/>
          <a:p>
            <a:fld id="{50674B8E-AF11-475E-913D-322ABE1BD5B0}" type="slidenum">
              <a:rPr lang="en-US" smtClean="0"/>
              <a:pPr/>
              <a:t>9</a:t>
            </a:fld>
            <a:endParaRPr lang="en-US" dirty="0"/>
          </a:p>
        </p:txBody>
      </p:sp>
    </p:spTree>
    <p:extLst>
      <p:ext uri="{BB962C8B-B14F-4D97-AF65-F5344CB8AC3E}">
        <p14:creationId xmlns:p14="http://schemas.microsoft.com/office/powerpoint/2010/main" val="2129364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resentation Title Slid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F021713-EA90-D542-9CF7-EEF54A02E69E}"/>
              </a:ext>
            </a:extLst>
          </p:cNvPr>
          <p:cNvGraphicFramePr>
            <a:graphicFrameLocks noChangeAspect="1"/>
          </p:cNvGraphicFramePr>
          <p:nvPr userDrawn="1">
            <p:custDataLst>
              <p:tags r:id="rId1"/>
            </p:custDataLst>
            <p:extLst>
              <p:ext uri="{D42A27DB-BD31-4B8C-83A1-F6EECF244321}">
                <p14:modId xmlns:p14="http://schemas.microsoft.com/office/powerpoint/2010/main" val="300667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think-cell data - do not delete" hidden="1">
                        <a:extLst>
                          <a:ext uri="{FF2B5EF4-FFF2-40B4-BE49-F238E27FC236}">
                            <a16:creationId xmlns:a16="http://schemas.microsoft.com/office/drawing/2014/main" id="{6F021713-EA90-D542-9CF7-EEF54A02E6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a:xfrm>
            <a:off x="484717" y="1106578"/>
            <a:ext cx="10363200" cy="1111586"/>
          </a:xfrm>
        </p:spPr>
        <p:txBody>
          <a:bodyPr vert="horz" anchor="b" anchorCtr="0"/>
          <a:lstStyle>
            <a:lvl1pPr rtl="0">
              <a:lnSpc>
                <a:spcPct val="90000"/>
              </a:lnSpc>
              <a:defRPr sz="4000">
                <a:solidFill>
                  <a:schemeClr val="tx1"/>
                </a:solidFill>
              </a:defRPr>
            </a:lvl1pPr>
          </a:lstStyle>
          <a:p>
            <a:r>
              <a:rPr lang="en-US"/>
              <a:t>Click to edit Master</a:t>
            </a:r>
            <a:br>
              <a:rPr lang="en-US"/>
            </a:br>
            <a:r>
              <a:rPr lang="en-US"/>
              <a:t>title style</a:t>
            </a:r>
          </a:p>
        </p:txBody>
      </p:sp>
      <p:sp>
        <p:nvSpPr>
          <p:cNvPr id="3" name="Subtitle 2"/>
          <p:cNvSpPr>
            <a:spLocks noGrp="1"/>
          </p:cNvSpPr>
          <p:nvPr>
            <p:ph type="subTitle" idx="1"/>
          </p:nvPr>
        </p:nvSpPr>
        <p:spPr>
          <a:xfrm>
            <a:off x="484717" y="2217213"/>
            <a:ext cx="8534400" cy="448294"/>
          </a:xfrm>
        </p:spPr>
        <p:txBody>
          <a:bodyPr/>
          <a:lstStyle>
            <a:lvl1pPr marL="0" indent="0" algn="l" rtl="0">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4208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Textbox">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F2355F-E88E-C264-B7E6-CE4A8D44763F}"/>
              </a:ext>
            </a:extLst>
          </p:cNvPr>
          <p:cNvGraphicFramePr>
            <a:graphicFrameLocks noChangeAspect="1"/>
          </p:cNvGraphicFramePr>
          <p:nvPr userDrawn="1">
            <p:custDataLst>
              <p:tags r:id="rId1"/>
            </p:custDataLst>
            <p:extLst>
              <p:ext uri="{D42A27DB-BD31-4B8C-83A1-F6EECF244321}">
                <p14:modId xmlns:p14="http://schemas.microsoft.com/office/powerpoint/2010/main" val="20882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3" name="think-cell data - do not delete" hidden="1">
                        <a:extLst>
                          <a:ext uri="{FF2B5EF4-FFF2-40B4-BE49-F238E27FC236}">
                            <a16:creationId xmlns:a16="http://schemas.microsoft.com/office/drawing/2014/main" id="{D1F2355F-E88E-C264-B7E6-CE4A8D4476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p:cNvSpPr>
            <a:spLocks noGrp="1"/>
          </p:cNvSpPr>
          <p:nvPr>
            <p:ph type="title"/>
          </p:nvPr>
        </p:nvSpPr>
        <p:spPr/>
        <p:txBody>
          <a:bodyPr vert="horz"/>
          <a:lstStyle>
            <a:lvl1pPr rtl="0">
              <a:defRPr/>
            </a:lvl1pPr>
          </a:lstStyle>
          <a:p>
            <a:r>
              <a:rPr lang="en-US"/>
              <a:t>Click to edit Master title style</a:t>
            </a:r>
          </a:p>
        </p:txBody>
      </p:sp>
      <p:sp>
        <p:nvSpPr>
          <p:cNvPr id="10" name="Text Placeholder 9"/>
          <p:cNvSpPr>
            <a:spLocks noGrp="1"/>
          </p:cNvSpPr>
          <p:nvPr>
            <p:ph type="body" sz="quarter" idx="15" hasCustomPrompt="1"/>
          </p:nvPr>
        </p:nvSpPr>
        <p:spPr>
          <a:xfrm>
            <a:off x="484717" y="903514"/>
            <a:ext cx="11216216" cy="5408386"/>
          </a:xfrm>
        </p:spPr>
        <p:txBody>
          <a:bodyPr/>
          <a:lstStyle>
            <a:lvl1pPr rtl="0">
              <a:defRPr/>
            </a:lvl1pPr>
            <a:lvl2pPr rtl="0">
              <a:defRPr/>
            </a:lvl2pPr>
            <a:lvl3pPr rtl="0">
              <a:defRPr/>
            </a:lvl3pPr>
            <a:lvl4pPr rtl="0">
              <a:defRPr/>
            </a:lvl4pPr>
            <a:lvl5pPr rtl="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B3231F0F-7318-B76D-779F-1D7B1D76AB02}"/>
              </a:ext>
            </a:extLst>
          </p:cNvPr>
          <p:cNvSpPr txBox="1"/>
          <p:nvPr userDrawn="1"/>
        </p:nvSpPr>
        <p:spPr>
          <a:xfrm>
            <a:off x="5619138" y="6583858"/>
            <a:ext cx="947375" cy="153888"/>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algn="r">
              <a:defRPr sz="1000" b="1">
                <a:solidFill>
                  <a:schemeClr val="tx2"/>
                </a:solidFill>
              </a:defRPr>
            </a:lvl1pPr>
          </a:lstStyle>
          <a:p>
            <a:pPr lvl="0" rtl="0"/>
            <a:r>
              <a:rPr lang="en-US" dirty="0"/>
              <a:t>RJSL </a:t>
            </a:r>
            <a:r>
              <a:rPr lang="en-US" b="0" dirty="0"/>
              <a:t>Group, LLC</a:t>
            </a:r>
          </a:p>
        </p:txBody>
      </p:sp>
    </p:spTree>
    <p:extLst>
      <p:ext uri="{BB962C8B-B14F-4D97-AF65-F5344CB8AC3E}">
        <p14:creationId xmlns:p14="http://schemas.microsoft.com/office/powerpoint/2010/main" val="203894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C082F02-1700-ED76-16DA-638B929E7F40}"/>
              </a:ext>
            </a:extLst>
          </p:cNvPr>
          <p:cNvGraphicFramePr>
            <a:graphicFrameLocks noChangeAspect="1"/>
          </p:cNvGraphicFramePr>
          <p:nvPr userDrawn="1">
            <p:custDataLst>
              <p:tags r:id="rId1"/>
            </p:custDataLst>
            <p:extLst>
              <p:ext uri="{D42A27DB-BD31-4B8C-83A1-F6EECF244321}">
                <p14:modId xmlns:p14="http://schemas.microsoft.com/office/powerpoint/2010/main" val="1228852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think-cell data - do not delete" hidden="1">
                        <a:extLst>
                          <a:ext uri="{FF2B5EF4-FFF2-40B4-BE49-F238E27FC236}">
                            <a16:creationId xmlns:a16="http://schemas.microsoft.com/office/drawing/2014/main" id="{0C082F02-1700-ED76-16DA-638B929E7F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rtl="0">
              <a:defRPr/>
            </a:lvl1pPr>
          </a:lstStyle>
          <a:p>
            <a:r>
              <a:rPr lang="en-US"/>
              <a:t>Click to edit Master title style</a:t>
            </a:r>
          </a:p>
        </p:txBody>
      </p:sp>
      <p:sp>
        <p:nvSpPr>
          <p:cNvPr id="3" name="TextBox 2">
            <a:extLst>
              <a:ext uri="{FF2B5EF4-FFF2-40B4-BE49-F238E27FC236}">
                <a16:creationId xmlns:a16="http://schemas.microsoft.com/office/drawing/2014/main" id="{C76063CC-C3AC-6F16-0741-0662A495CF79}"/>
              </a:ext>
            </a:extLst>
          </p:cNvPr>
          <p:cNvSpPr txBox="1"/>
          <p:nvPr userDrawn="1"/>
        </p:nvSpPr>
        <p:spPr>
          <a:xfrm>
            <a:off x="5619138" y="6583858"/>
            <a:ext cx="947375" cy="153888"/>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algn="r">
              <a:defRPr sz="1000" b="1">
                <a:solidFill>
                  <a:schemeClr val="tx2"/>
                </a:solidFill>
              </a:defRPr>
            </a:lvl1pPr>
          </a:lstStyle>
          <a:p>
            <a:pPr lvl="0" rtl="0"/>
            <a:r>
              <a:rPr lang="en-US" dirty="0"/>
              <a:t>RJSL </a:t>
            </a:r>
            <a:r>
              <a:rPr lang="en-US" b="0" dirty="0"/>
              <a:t>Group, LLC</a:t>
            </a:r>
          </a:p>
        </p:txBody>
      </p:sp>
    </p:spTree>
    <p:extLst>
      <p:ext uri="{BB962C8B-B14F-4D97-AF65-F5344CB8AC3E}">
        <p14:creationId xmlns:p14="http://schemas.microsoft.com/office/powerpoint/2010/main" val="108836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9E43FA2-6608-ADD0-67A6-E9D62E5FB996}"/>
              </a:ext>
            </a:extLst>
          </p:cNvPr>
          <p:cNvGraphicFramePr>
            <a:graphicFrameLocks noChangeAspect="1"/>
          </p:cNvGraphicFramePr>
          <p:nvPr userDrawn="1">
            <p:custDataLst>
              <p:tags r:id="rId1"/>
            </p:custDataLst>
            <p:extLst>
              <p:ext uri="{D42A27DB-BD31-4B8C-83A1-F6EECF244321}">
                <p14:modId xmlns:p14="http://schemas.microsoft.com/office/powerpoint/2010/main" val="3371224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6" name="think-cell data - do not delete" hidden="1">
                        <a:extLst>
                          <a:ext uri="{FF2B5EF4-FFF2-40B4-BE49-F238E27FC236}">
                            <a16:creationId xmlns:a16="http://schemas.microsoft.com/office/drawing/2014/main" id="{F9E43FA2-6608-ADD0-67A6-E9D62E5FB9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p:cNvSpPr/>
          <p:nvPr userDrawn="1"/>
        </p:nvSpPr>
        <p:spPr>
          <a:xfrm>
            <a:off x="0" y="747461"/>
            <a:ext cx="12192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800" dirty="0">
              <a:solidFill>
                <a:schemeClr val="bg1"/>
              </a:solidFill>
            </a:endParaRPr>
          </a:p>
        </p:txBody>
      </p:sp>
      <p:sp>
        <p:nvSpPr>
          <p:cNvPr id="2" name="Title 1"/>
          <p:cNvSpPr>
            <a:spLocks noGrp="1"/>
          </p:cNvSpPr>
          <p:nvPr>
            <p:ph type="title" hasCustomPrompt="1"/>
          </p:nvPr>
        </p:nvSpPr>
        <p:spPr>
          <a:xfrm>
            <a:off x="484717" y="1291919"/>
            <a:ext cx="11216216" cy="418128"/>
          </a:xfrm>
        </p:spPr>
        <p:txBody>
          <a:bodyPr vert="horz"/>
          <a:lstStyle>
            <a:lvl1pPr rtl="0">
              <a:defRPr>
                <a:solidFill>
                  <a:schemeClr val="accent3"/>
                </a:solidFill>
              </a:defRPr>
            </a:lvl1pPr>
          </a:lstStyle>
          <a:p>
            <a:r>
              <a:rPr lang="en-US"/>
              <a:t>Click to edit slide divider</a:t>
            </a:r>
          </a:p>
        </p:txBody>
      </p:sp>
      <p:sp>
        <p:nvSpPr>
          <p:cNvPr id="3" name="TextBox 2">
            <a:extLst>
              <a:ext uri="{FF2B5EF4-FFF2-40B4-BE49-F238E27FC236}">
                <a16:creationId xmlns:a16="http://schemas.microsoft.com/office/drawing/2014/main" id="{36610A48-46A2-6CC2-8958-B70787E292D4}"/>
              </a:ext>
            </a:extLst>
          </p:cNvPr>
          <p:cNvSpPr txBox="1"/>
          <p:nvPr userDrawn="1"/>
        </p:nvSpPr>
        <p:spPr>
          <a:xfrm>
            <a:off x="5619138" y="6583858"/>
            <a:ext cx="947375" cy="153888"/>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algn="r">
              <a:defRPr sz="1000" b="1">
                <a:solidFill>
                  <a:schemeClr val="tx2"/>
                </a:solidFill>
              </a:defRPr>
            </a:lvl1pPr>
          </a:lstStyle>
          <a:p>
            <a:pPr lvl="0" rtl="0"/>
            <a:r>
              <a:rPr lang="en-US" dirty="0"/>
              <a:t>RJSL </a:t>
            </a:r>
            <a:r>
              <a:rPr lang="en-US" b="0" dirty="0"/>
              <a:t>Group, LLC</a:t>
            </a:r>
          </a:p>
        </p:txBody>
      </p:sp>
    </p:spTree>
    <p:extLst>
      <p:ext uri="{BB962C8B-B14F-4D97-AF65-F5344CB8AC3E}">
        <p14:creationId xmlns:p14="http://schemas.microsoft.com/office/powerpoint/2010/main" val="87974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F18FD07-4365-A587-50C2-DEEA3E3D72D6}"/>
              </a:ext>
            </a:extLst>
          </p:cNvPr>
          <p:cNvGraphicFramePr>
            <a:graphicFrameLocks noChangeAspect="1"/>
          </p:cNvGraphicFramePr>
          <p:nvPr userDrawn="1">
            <p:custDataLst>
              <p:tags r:id="rId1"/>
            </p:custDataLst>
            <p:extLst>
              <p:ext uri="{D42A27DB-BD31-4B8C-83A1-F6EECF244321}">
                <p14:modId xmlns:p14="http://schemas.microsoft.com/office/powerpoint/2010/main" val="175374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3" name="think-cell data - do not delete" hidden="1">
                        <a:extLst>
                          <a:ext uri="{FF2B5EF4-FFF2-40B4-BE49-F238E27FC236}">
                            <a16:creationId xmlns:a16="http://schemas.microsoft.com/office/drawing/2014/main" id="{BF18FD07-4365-A587-50C2-DEEA3E3D72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7BA4A6BD-24F5-274C-845B-17188E64A651}"/>
              </a:ext>
            </a:extLst>
          </p:cNvPr>
          <p:cNvSpPr txBox="1"/>
          <p:nvPr userDrawn="1"/>
        </p:nvSpPr>
        <p:spPr>
          <a:xfrm>
            <a:off x="5619138" y="6583858"/>
            <a:ext cx="947375" cy="153888"/>
          </a:xfrm>
          <a:prstGeom prst="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defRPr lang="en-US"/>
            </a:defPPr>
            <a:lvl1pPr algn="r">
              <a:defRPr sz="1000" b="1">
                <a:solidFill>
                  <a:schemeClr val="tx2"/>
                </a:solidFill>
              </a:defRPr>
            </a:lvl1pPr>
          </a:lstStyle>
          <a:p>
            <a:pPr lvl="0" rtl="0"/>
            <a:r>
              <a:rPr lang="en-US" dirty="0"/>
              <a:t>RJSL </a:t>
            </a:r>
            <a:r>
              <a:rPr lang="en-US" b="0" dirty="0"/>
              <a:t>Group, LLC</a:t>
            </a:r>
          </a:p>
        </p:txBody>
      </p:sp>
      <p:sp>
        <p:nvSpPr>
          <p:cNvPr id="4" name="Rectangle 3">
            <a:extLst>
              <a:ext uri="{FF2B5EF4-FFF2-40B4-BE49-F238E27FC236}">
                <a16:creationId xmlns:a16="http://schemas.microsoft.com/office/drawing/2014/main" id="{AB594C87-3DF8-2A88-D69E-F5BBD549F1A1}"/>
              </a:ext>
            </a:extLst>
          </p:cNvPr>
          <p:cNvSpPr/>
          <p:nvPr userDrawn="1"/>
        </p:nvSpPr>
        <p:spPr>
          <a:xfrm>
            <a:off x="0" y="747461"/>
            <a:ext cx="12192000" cy="367748"/>
          </a:xfrm>
          <a:prstGeom prst="rect">
            <a:avLst/>
          </a:prstGeom>
          <a:solidFill>
            <a:srgbClr val="FF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1800" dirty="0">
              <a:solidFill>
                <a:schemeClr val="bg1"/>
              </a:solidFill>
            </a:endParaRPr>
          </a:p>
        </p:txBody>
      </p:sp>
    </p:spTree>
    <p:extLst>
      <p:ext uri="{BB962C8B-B14F-4D97-AF65-F5344CB8AC3E}">
        <p14:creationId xmlns:p14="http://schemas.microsoft.com/office/powerpoint/2010/main" val="423359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6073F6A-C98C-6455-523A-C1F3A30F9B05}"/>
              </a:ext>
            </a:extLst>
          </p:cNvPr>
          <p:cNvGraphicFramePr>
            <a:graphicFrameLocks noChangeAspect="1"/>
          </p:cNvGraphicFramePr>
          <p:nvPr userDrawn="1">
            <p:custDataLst>
              <p:tags r:id="rId7"/>
            </p:custDataLst>
            <p:extLst>
              <p:ext uri="{D42A27DB-BD31-4B8C-83A1-F6EECF244321}">
                <p14:modId xmlns:p14="http://schemas.microsoft.com/office/powerpoint/2010/main" val="118526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06" imgH="306" progId="TCLayout.ActiveDocument.1">
                  <p:embed/>
                </p:oleObj>
              </mc:Choice>
              <mc:Fallback>
                <p:oleObj name="think-cell Slide" r:id="rId8" imgW="306" imgH="306" progId="TCLayout.ActiveDocument.1">
                  <p:embed/>
                  <p:pic>
                    <p:nvPicPr>
                      <p:cNvPr id="5" name="think-cell data - do not delete" hidden="1">
                        <a:extLst>
                          <a:ext uri="{FF2B5EF4-FFF2-40B4-BE49-F238E27FC236}">
                            <a16:creationId xmlns:a16="http://schemas.microsoft.com/office/drawing/2014/main" id="{C6073F6A-C98C-6455-523A-C1F3A30F9B0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84717" y="310536"/>
            <a:ext cx="11216216" cy="418128"/>
          </a:xfrm>
          <a:prstGeom prst="rect">
            <a:avLst/>
          </a:prstGeom>
        </p:spPr>
        <p:txBody>
          <a:bodyPr vert="horz" wrap="square" lIns="0" tIns="0" rIns="0" bIns="0" rtlCol="0" anchor="b" anchorCtr="0">
            <a:spAutoFit/>
          </a:bodyPr>
          <a:lstStyle/>
          <a:p>
            <a:r>
              <a:rPr lang="en-US"/>
              <a:t>Click to edit Master title style</a:t>
            </a:r>
          </a:p>
        </p:txBody>
      </p:sp>
      <p:sp>
        <p:nvSpPr>
          <p:cNvPr id="3" name="Text Placeholder 2"/>
          <p:cNvSpPr>
            <a:spLocks noGrp="1"/>
          </p:cNvSpPr>
          <p:nvPr>
            <p:ph type="body" idx="1"/>
          </p:nvPr>
        </p:nvSpPr>
        <p:spPr>
          <a:xfrm>
            <a:off x="484717" y="1016000"/>
            <a:ext cx="11216216" cy="538638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p:nvCxnSpPr>
        <p:spPr>
          <a:xfrm>
            <a:off x="484717" y="753748"/>
            <a:ext cx="112162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1553729" y="6583858"/>
            <a:ext cx="147204" cy="167283"/>
          </a:xfrm>
          <a:prstGeom prst="roundRect">
            <a:avLst/>
          </a:prstGeom>
          <a:noFill/>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rtl="0"/>
            <a:fld id="{11028E9F-1F95-411A-A8C2-9AE7D14412DE}" type="slidenum">
              <a:rPr lang="en-US" sz="1000" b="0" smtClean="0">
                <a:solidFill>
                  <a:schemeClr val="tx2"/>
                </a:solidFill>
              </a:rPr>
              <a:pPr algn="r" rtl="0"/>
              <a:t>‹#›</a:t>
            </a:fld>
            <a:endParaRPr lang="en-US" sz="1000" b="0" dirty="0">
              <a:solidFill>
                <a:schemeClr val="tx2"/>
              </a:solidFill>
            </a:endParaRPr>
          </a:p>
        </p:txBody>
      </p:sp>
      <p:cxnSp>
        <p:nvCxnSpPr>
          <p:cNvPr id="14" name="Straight Connector 13">
            <a:extLst>
              <a:ext uri="{FF2B5EF4-FFF2-40B4-BE49-F238E27FC236}">
                <a16:creationId xmlns:a16="http://schemas.microsoft.com/office/drawing/2014/main" id="{099120CE-ED44-044B-4E28-83BE2907015F}"/>
              </a:ext>
            </a:extLst>
          </p:cNvPr>
          <p:cNvCxnSpPr>
            <a:cxnSpLocks/>
          </p:cNvCxnSpPr>
          <p:nvPr userDrawn="1"/>
        </p:nvCxnSpPr>
        <p:spPr>
          <a:xfrm>
            <a:off x="484717" y="6540500"/>
            <a:ext cx="112162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RJSL Group LLC | Veteran Certified | Chicago">
            <a:extLst>
              <a:ext uri="{FF2B5EF4-FFF2-40B4-BE49-F238E27FC236}">
                <a16:creationId xmlns:a16="http://schemas.microsoft.com/office/drawing/2014/main" id="{EF62947E-5F91-C00C-E99E-144A49A8F8C6}"/>
              </a:ext>
            </a:extLst>
          </p:cNvPr>
          <p:cNvPicPr>
            <a:picLocks noChangeAspect="1" noChangeArrowheads="1"/>
          </p:cNvPicPr>
          <p:nvPr userDrawn="1"/>
        </p:nvPicPr>
        <p:blipFill rotWithShape="1">
          <a:blip r:embed="rId10" cstate="screen">
            <a:extLst>
              <a:ext uri="{28A0092B-C50C-407E-A947-70E740481C1C}">
                <a14:useLocalDpi xmlns:a14="http://schemas.microsoft.com/office/drawing/2010/main" val="0"/>
              </a:ext>
            </a:extLst>
          </a:blip>
          <a:srcRect/>
          <a:stretch/>
        </p:blipFill>
        <p:spPr bwMode="auto">
          <a:xfrm>
            <a:off x="11166129" y="195264"/>
            <a:ext cx="534804"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057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95000"/>
        </a:lnSpc>
        <a:spcBef>
          <a:spcPts val="600"/>
        </a:spcBef>
        <a:buFontTx/>
        <a:buNone/>
        <a:defRPr sz="1600" kern="1200">
          <a:solidFill>
            <a:schemeClr val="tx2"/>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2"/>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2"/>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2"/>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notesSlide" Target="../notesSlides/notesSlide12.xml"/><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slideLayout" Target="../slideLayouts/slideLayout2.xml"/><Relationship Id="rId16" Type="http://schemas.openxmlformats.org/officeDocument/2006/relationships/image" Target="../media/image40.png"/><Relationship Id="rId1" Type="http://schemas.openxmlformats.org/officeDocument/2006/relationships/tags" Target="../tags/tag18.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1.emf"/><Relationship Id="rId15" Type="http://schemas.openxmlformats.org/officeDocument/2006/relationships/image" Target="../media/image39.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oleObject" Target="../embeddings/oleObject18.bin"/><Relationship Id="rId9" Type="http://schemas.openxmlformats.org/officeDocument/2006/relationships/image" Target="../media/image33.svg"/><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44.jpe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notesSlide" Target="../notesSlides/notesSlide14.xml"/><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1.emf"/><Relationship Id="rId10" Type="http://schemas.openxmlformats.org/officeDocument/2006/relationships/image" Target="../media/image49.jpeg"/><Relationship Id="rId4" Type="http://schemas.openxmlformats.org/officeDocument/2006/relationships/oleObject" Target="../embeddings/oleObject20.bin"/><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notesSlide" Target="../notesSlides/notesSlide15.xml"/><Relationship Id="rId21" Type="http://schemas.openxmlformats.org/officeDocument/2006/relationships/image" Target="../media/image68.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jpeg"/><Relationship Id="rId2" Type="http://schemas.openxmlformats.org/officeDocument/2006/relationships/slideLayout" Target="../slideLayouts/slideLayout2.xml"/><Relationship Id="rId16" Type="http://schemas.openxmlformats.org/officeDocument/2006/relationships/image" Target="../media/image63.jpeg"/><Relationship Id="rId20" Type="http://schemas.openxmlformats.org/officeDocument/2006/relationships/image" Target="../media/image67.png"/><Relationship Id="rId1" Type="http://schemas.openxmlformats.org/officeDocument/2006/relationships/tags" Target="../tags/tag21.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1.emf"/><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oleObject" Target="../embeddings/oleObject21.bin"/><Relationship Id="rId9" Type="http://schemas.openxmlformats.org/officeDocument/2006/relationships/image" Target="../media/image56.jpeg"/><Relationship Id="rId14" Type="http://schemas.openxmlformats.org/officeDocument/2006/relationships/image" Target="../media/image61.png"/><Relationship Id="rId22"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jpeg"/><Relationship Id="rId18" Type="http://schemas.openxmlformats.org/officeDocument/2006/relationships/image" Target="../media/image82.jpeg"/><Relationship Id="rId3" Type="http://schemas.openxmlformats.org/officeDocument/2006/relationships/notesSlide" Target="../notesSlides/notesSlide16.xml"/><Relationship Id="rId21" Type="http://schemas.openxmlformats.org/officeDocument/2006/relationships/image" Target="../media/image85.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51.png"/><Relationship Id="rId2" Type="http://schemas.openxmlformats.org/officeDocument/2006/relationships/slideLayout" Target="../slideLayouts/slideLayout2.xml"/><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tags" Target="../tags/tag22.xml"/><Relationship Id="rId6" Type="http://schemas.openxmlformats.org/officeDocument/2006/relationships/image" Target="../media/image70.jpeg"/><Relationship Id="rId11" Type="http://schemas.openxmlformats.org/officeDocument/2006/relationships/image" Target="../media/image75.jpeg"/><Relationship Id="rId24" Type="http://schemas.openxmlformats.org/officeDocument/2006/relationships/image" Target="../media/image87.jpeg"/><Relationship Id="rId5" Type="http://schemas.openxmlformats.org/officeDocument/2006/relationships/image" Target="../media/image1.emf"/><Relationship Id="rId15" Type="http://schemas.openxmlformats.org/officeDocument/2006/relationships/image" Target="../media/image79.png"/><Relationship Id="rId23" Type="http://schemas.openxmlformats.org/officeDocument/2006/relationships/image" Target="../media/image50.png"/><Relationship Id="rId10" Type="http://schemas.openxmlformats.org/officeDocument/2006/relationships/image" Target="../media/image74.png"/><Relationship Id="rId19" Type="http://schemas.openxmlformats.org/officeDocument/2006/relationships/image" Target="../media/image83.jpeg"/><Relationship Id="rId4" Type="http://schemas.openxmlformats.org/officeDocument/2006/relationships/oleObject" Target="../embeddings/oleObject22.bin"/><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88.png"/><Relationship Id="rId5" Type="http://schemas.openxmlformats.org/officeDocument/2006/relationships/image" Target="../media/image1.emf"/><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50.png"/><Relationship Id="rId5" Type="http://schemas.openxmlformats.org/officeDocument/2006/relationships/image" Target="../media/image1.emf"/><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89.png"/><Relationship Id="rId5" Type="http://schemas.openxmlformats.org/officeDocument/2006/relationships/image" Target="../media/image1.emf"/><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6.jpeg"/><Relationship Id="rId5" Type="http://schemas.openxmlformats.org/officeDocument/2006/relationships/image" Target="../media/image1.emf"/><Relationship Id="rId10" Type="http://schemas.openxmlformats.org/officeDocument/2006/relationships/image" Target="../media/image11.jpeg"/><Relationship Id="rId4" Type="http://schemas.openxmlformats.org/officeDocument/2006/relationships/oleObject" Target="../embeddings/oleObject11.bin"/><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hyperlink" Target="http://www.rjslgroup.com/" TargetMode="External"/><Relationship Id="rId3" Type="http://schemas.openxmlformats.org/officeDocument/2006/relationships/notesSlide" Target="../notesSlides/notesSlide6.xml"/><Relationship Id="rId21" Type="http://schemas.openxmlformats.org/officeDocument/2006/relationships/hyperlink" Target="mailto:info@RJSLgroup.com" TargetMode="External"/><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slideLayout" Target="../slideLayouts/slideLayout2.xml"/><Relationship Id="rId16" Type="http://schemas.openxmlformats.org/officeDocument/2006/relationships/image" Target="../media/image22.png"/><Relationship Id="rId20" Type="http://schemas.openxmlformats.org/officeDocument/2006/relationships/image" Target="../media/image25.svg"/><Relationship Id="rId1" Type="http://schemas.openxmlformats.org/officeDocument/2006/relationships/tags" Target="../tags/tag1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emf"/><Relationship Id="rId15" Type="http://schemas.openxmlformats.org/officeDocument/2006/relationships/image" Target="../media/image21.svg"/><Relationship Id="rId10" Type="http://schemas.openxmlformats.org/officeDocument/2006/relationships/image" Target="../media/image16.png"/><Relationship Id="rId19" Type="http://schemas.openxmlformats.org/officeDocument/2006/relationships/image" Target="../media/image24.png"/><Relationship Id="rId4" Type="http://schemas.openxmlformats.org/officeDocument/2006/relationships/oleObject" Target="../embeddings/oleObject12.bin"/><Relationship Id="rId9" Type="http://schemas.openxmlformats.org/officeDocument/2006/relationships/image" Target="../media/image15.sv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6.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9.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7.png"/><Relationship Id="rId5" Type="http://schemas.openxmlformats.org/officeDocument/2006/relationships/image" Target="../media/image1.e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01758-EB74-005A-CB83-85366A311A54}"/>
            </a:ext>
          </a:extLst>
        </p:cNvPr>
        <p:cNvGrpSpPr/>
        <p:nvPr/>
      </p:nvGrpSpPr>
      <p:grpSpPr>
        <a:xfrm>
          <a:off x="0" y="0"/>
          <a:ext cx="0" cy="0"/>
          <a:chOff x="0" y="0"/>
          <a:chExt cx="0" cy="0"/>
        </a:xfrm>
      </p:grpSpPr>
      <p:graphicFrame>
        <p:nvGraphicFramePr>
          <p:cNvPr id="34" name="think-cell data - do not delete" hidden="1">
            <a:extLst>
              <a:ext uri="{FF2B5EF4-FFF2-40B4-BE49-F238E27FC236}">
                <a16:creationId xmlns:a16="http://schemas.microsoft.com/office/drawing/2014/main" id="{67EC4AAF-3FFB-949D-E2BC-A56B34D03C7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4" name="think-cell data - do not delete" hidden="1">
                        <a:extLst>
                          <a:ext uri="{FF2B5EF4-FFF2-40B4-BE49-F238E27FC236}">
                            <a16:creationId xmlns:a16="http://schemas.microsoft.com/office/drawing/2014/main" id="{67EC4AAF-3FFB-949D-E2BC-A56B34D03C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272BD7F-BC2D-30ED-96CC-19C814C54BE1}"/>
              </a:ext>
            </a:extLst>
          </p:cNvPr>
          <p:cNvPicPr>
            <a:picLocks/>
          </p:cNvPicPr>
          <p:nvPr/>
        </p:nvPicPr>
        <p:blipFill rotWithShape="1">
          <a:blip r:embed="rId6" cstate="screen">
            <a:extLst>
              <a:ext uri="{28A0092B-C50C-407E-A947-70E740481C1C}">
                <a14:useLocalDpi xmlns:a14="http://schemas.microsoft.com/office/drawing/2010/main" val="0"/>
              </a:ext>
            </a:extLst>
          </a:blip>
          <a:srcRect/>
          <a:stretch/>
        </p:blipFill>
        <p:spPr>
          <a:xfrm>
            <a:off x="5124450" y="0"/>
            <a:ext cx="7073049" cy="6858000"/>
          </a:xfrm>
          <a:prstGeom prst="rect">
            <a:avLst/>
          </a:prstGeom>
        </p:spPr>
      </p:pic>
      <p:sp>
        <p:nvSpPr>
          <p:cNvPr id="5" name="Rectangle 4">
            <a:extLst>
              <a:ext uri="{FF2B5EF4-FFF2-40B4-BE49-F238E27FC236}">
                <a16:creationId xmlns:a16="http://schemas.microsoft.com/office/drawing/2014/main" id="{95D6712D-9D38-A778-353A-4DB80953F386}"/>
              </a:ext>
            </a:extLst>
          </p:cNvPr>
          <p:cNvSpPr/>
          <p:nvPr/>
        </p:nvSpPr>
        <p:spPr>
          <a:xfrm>
            <a:off x="0" y="0"/>
            <a:ext cx="5143500" cy="6858000"/>
          </a:xfrm>
          <a:prstGeom prst="rect">
            <a:avLst/>
          </a:prstGeom>
          <a:solidFill>
            <a:srgbClr val="15364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0" name="Freeform: Shape 9">
            <a:extLst>
              <a:ext uri="{FF2B5EF4-FFF2-40B4-BE49-F238E27FC236}">
                <a16:creationId xmlns:a16="http://schemas.microsoft.com/office/drawing/2014/main" id="{6A03DA06-2C0F-B00B-C236-E50BFC4ADC41}"/>
              </a:ext>
            </a:extLst>
          </p:cNvPr>
          <p:cNvSpPr/>
          <p:nvPr/>
        </p:nvSpPr>
        <p:spPr>
          <a:xfrm>
            <a:off x="0" y="0"/>
            <a:ext cx="8098972" cy="2017486"/>
          </a:xfrm>
          <a:custGeom>
            <a:avLst/>
            <a:gdLst>
              <a:gd name="connsiteX0" fmla="*/ 0 w 8098972"/>
              <a:gd name="connsiteY0" fmla="*/ 1915886 h 1915886"/>
              <a:gd name="connsiteX1" fmla="*/ 0 w 8098972"/>
              <a:gd name="connsiteY1" fmla="*/ 0 h 1915886"/>
              <a:gd name="connsiteX2" fmla="*/ 8098972 w 8098972"/>
              <a:gd name="connsiteY2" fmla="*/ 0 h 1915886"/>
              <a:gd name="connsiteX3" fmla="*/ 0 w 8098972"/>
              <a:gd name="connsiteY3" fmla="*/ 1915886 h 1915886"/>
            </a:gdLst>
            <a:ahLst/>
            <a:cxnLst>
              <a:cxn ang="0">
                <a:pos x="connsiteX0" y="connsiteY0"/>
              </a:cxn>
              <a:cxn ang="0">
                <a:pos x="connsiteX1" y="connsiteY1"/>
              </a:cxn>
              <a:cxn ang="0">
                <a:pos x="connsiteX2" y="connsiteY2"/>
              </a:cxn>
              <a:cxn ang="0">
                <a:pos x="connsiteX3" y="connsiteY3"/>
              </a:cxn>
            </a:cxnLst>
            <a:rect l="l" t="t" r="r" b="b"/>
            <a:pathLst>
              <a:path w="8098972" h="1915886">
                <a:moveTo>
                  <a:pt x="0" y="1915886"/>
                </a:moveTo>
                <a:lnTo>
                  <a:pt x="0" y="0"/>
                </a:lnTo>
                <a:lnTo>
                  <a:pt x="8098972" y="0"/>
                </a:lnTo>
                <a:lnTo>
                  <a:pt x="0" y="1915886"/>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19" name="TextBox 118">
            <a:extLst>
              <a:ext uri="{FF2B5EF4-FFF2-40B4-BE49-F238E27FC236}">
                <a16:creationId xmlns:a16="http://schemas.microsoft.com/office/drawing/2014/main" id="{333C06AF-3B06-E663-47CD-8C9922BA3EA4}"/>
              </a:ext>
            </a:extLst>
          </p:cNvPr>
          <p:cNvSpPr txBox="1"/>
          <p:nvPr/>
        </p:nvSpPr>
        <p:spPr>
          <a:xfrm>
            <a:off x="296422" y="6608892"/>
            <a:ext cx="4052009" cy="208042"/>
          </a:xfrm>
          <a:prstGeom prst="rect">
            <a:avLst/>
          </a:prstGeom>
          <a:noFill/>
        </p:spPr>
        <p:txBody>
          <a:bodyPr wrap="square" lIns="38391" tIns="19195" rIns="38391" bIns="19195" rtlCol="0">
            <a:spAutoFit/>
          </a:bodyPr>
          <a:lstStyle/>
          <a:p>
            <a:pPr algn="r"/>
            <a:r>
              <a:rPr lang="en-US" sz="1100" i="1" noProof="0" dirty="0">
                <a:solidFill>
                  <a:schemeClr val="bg1"/>
                </a:solidFill>
              </a:rPr>
              <a:t>Veteran (SDVOSB / MSDV) and minority (MSDC/MBE) certified</a:t>
            </a:r>
          </a:p>
        </p:txBody>
      </p:sp>
      <p:sp>
        <p:nvSpPr>
          <p:cNvPr id="120" name="TextBox 119">
            <a:extLst>
              <a:ext uri="{FF2B5EF4-FFF2-40B4-BE49-F238E27FC236}">
                <a16:creationId xmlns:a16="http://schemas.microsoft.com/office/drawing/2014/main" id="{1A4B33F2-68D3-65B4-DB65-25586694174C}"/>
              </a:ext>
            </a:extLst>
          </p:cNvPr>
          <p:cNvSpPr txBox="1"/>
          <p:nvPr/>
        </p:nvSpPr>
        <p:spPr>
          <a:xfrm>
            <a:off x="581772" y="6406008"/>
            <a:ext cx="4052009" cy="254208"/>
          </a:xfrm>
          <a:prstGeom prst="rect">
            <a:avLst/>
          </a:prstGeom>
          <a:noFill/>
        </p:spPr>
        <p:txBody>
          <a:bodyPr wrap="square" lIns="38391" tIns="19195" rIns="38391" bIns="19195" rtlCol="0">
            <a:spAutoFit/>
          </a:bodyPr>
          <a:lstStyle/>
          <a:p>
            <a:r>
              <a:rPr lang="en-US" sz="1400" b="1" noProof="0" dirty="0">
                <a:solidFill>
                  <a:schemeClr val="bg1"/>
                </a:solidFill>
              </a:rPr>
              <a:t>RJSL </a:t>
            </a:r>
            <a:r>
              <a:rPr lang="en-US" sz="1400" noProof="0" dirty="0">
                <a:solidFill>
                  <a:schemeClr val="bg1"/>
                </a:solidFill>
              </a:rPr>
              <a:t>Group</a:t>
            </a:r>
          </a:p>
        </p:txBody>
      </p:sp>
      <p:sp>
        <p:nvSpPr>
          <p:cNvPr id="117" name="TextBox 116">
            <a:extLst>
              <a:ext uri="{FF2B5EF4-FFF2-40B4-BE49-F238E27FC236}">
                <a16:creationId xmlns:a16="http://schemas.microsoft.com/office/drawing/2014/main" id="{2D01B9B9-0E22-4D1E-E6A8-E9D293C665D2}"/>
              </a:ext>
            </a:extLst>
          </p:cNvPr>
          <p:cNvSpPr txBox="1"/>
          <p:nvPr/>
        </p:nvSpPr>
        <p:spPr>
          <a:xfrm>
            <a:off x="446315" y="3068429"/>
            <a:ext cx="4030435" cy="808206"/>
          </a:xfrm>
          <a:prstGeom prst="rect">
            <a:avLst/>
          </a:prstGeom>
          <a:noFill/>
        </p:spPr>
        <p:txBody>
          <a:bodyPr wrap="square" lIns="38391" tIns="19195" rIns="38391" bIns="19195" rtlCol="0">
            <a:spAutoFit/>
          </a:bodyPr>
          <a:lstStyle/>
          <a:p>
            <a:r>
              <a:rPr lang="en-US" sz="2500" b="1" noProof="0" dirty="0">
                <a:solidFill>
                  <a:schemeClr val="bg1"/>
                </a:solidFill>
              </a:rPr>
              <a:t>Public </a:t>
            </a:r>
            <a:r>
              <a:rPr lang="en-US" sz="2500" b="1" dirty="0">
                <a:solidFill>
                  <a:schemeClr val="bg1"/>
                </a:solidFill>
              </a:rPr>
              <a:t>Sector </a:t>
            </a:r>
            <a:br>
              <a:rPr lang="en-US" sz="2500" b="1" dirty="0">
                <a:solidFill>
                  <a:schemeClr val="bg1"/>
                </a:solidFill>
              </a:rPr>
            </a:br>
            <a:r>
              <a:rPr lang="en-US" sz="2500" b="1" noProof="0" dirty="0">
                <a:solidFill>
                  <a:schemeClr val="bg1"/>
                </a:solidFill>
              </a:rPr>
              <a:t>Staff Augmentation</a:t>
            </a:r>
          </a:p>
        </p:txBody>
      </p:sp>
      <p:pic>
        <p:nvPicPr>
          <p:cNvPr id="4" name="Picture 2" descr="RJSL Group LLC | Veteran Certified | Chicago">
            <a:extLst>
              <a:ext uri="{FF2B5EF4-FFF2-40B4-BE49-F238E27FC236}">
                <a16:creationId xmlns:a16="http://schemas.microsoft.com/office/drawing/2014/main" id="{36E53FF0-4401-9B12-B4F1-984000D74632}"/>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46315" y="145087"/>
            <a:ext cx="2679700" cy="112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183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6F5C2-ACF7-8B86-5F82-63859D43FFE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1911EA2-6F46-20A2-8B19-B7731B871038}"/>
              </a:ext>
            </a:extLst>
          </p:cNvPr>
          <p:cNvGraphicFramePr>
            <a:graphicFrameLocks noChangeAspect="1"/>
          </p:cNvGraphicFramePr>
          <p:nvPr>
            <p:custDataLst>
              <p:tags r:id="rId1"/>
            </p:custDataLst>
            <p:extLst>
              <p:ext uri="{D42A27DB-BD31-4B8C-83A1-F6EECF244321}">
                <p14:modId xmlns:p14="http://schemas.microsoft.com/office/powerpoint/2010/main" val="88501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think-cell data - do not delete" hidden="1">
                        <a:extLst>
                          <a:ext uri="{FF2B5EF4-FFF2-40B4-BE49-F238E27FC236}">
                            <a16:creationId xmlns:a16="http://schemas.microsoft.com/office/drawing/2014/main" id="{71911EA2-6F46-20A2-8B19-B7731B8710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5373E6E-E3E9-33EE-F415-6C1D7CC4C4A9}"/>
              </a:ext>
            </a:extLst>
          </p:cNvPr>
          <p:cNvSpPr>
            <a:spLocks noGrp="1"/>
          </p:cNvSpPr>
          <p:nvPr>
            <p:ph type="title"/>
          </p:nvPr>
        </p:nvSpPr>
        <p:spPr>
          <a:xfrm>
            <a:off x="484717" y="338364"/>
            <a:ext cx="11216216" cy="390300"/>
          </a:xfrm>
        </p:spPr>
        <p:txBody>
          <a:bodyPr vert="horz"/>
          <a:lstStyle/>
          <a:p>
            <a:r>
              <a:rPr lang="en-US" sz="2800" noProof="0" dirty="0">
                <a:solidFill>
                  <a:schemeClr val="tx2"/>
                </a:solidFill>
                <a:latin typeface="+mn-lt"/>
              </a:rPr>
              <a:t>Staff Augmentation:  </a:t>
            </a:r>
            <a:r>
              <a:rPr lang="en-US" sz="2800" dirty="0">
                <a:solidFill>
                  <a:srgbClr val="FF9933"/>
                </a:solidFill>
                <a:latin typeface="+mn-lt"/>
              </a:rPr>
              <a:t>NGIP Codes for State of IL</a:t>
            </a:r>
          </a:p>
        </p:txBody>
      </p:sp>
      <p:sp>
        <p:nvSpPr>
          <p:cNvPr id="5" name="TextBox 4">
            <a:extLst>
              <a:ext uri="{FF2B5EF4-FFF2-40B4-BE49-F238E27FC236}">
                <a16:creationId xmlns:a16="http://schemas.microsoft.com/office/drawing/2014/main" id="{EC0A5F75-CC02-1D0E-93C3-59D06745058C}"/>
              </a:ext>
            </a:extLst>
          </p:cNvPr>
          <p:cNvSpPr txBox="1"/>
          <p:nvPr/>
        </p:nvSpPr>
        <p:spPr>
          <a:xfrm>
            <a:off x="957943" y="853027"/>
            <a:ext cx="763029" cy="184666"/>
          </a:xfrm>
          <a:prstGeom prst="rect">
            <a:avLst/>
          </a:prstGeom>
        </p:spPr>
        <p:txBody>
          <a:bodyPr vert="horz" wrap="none" lIns="0" tIns="0" rIns="0" bIns="0" rtlCol="0">
            <a:spAutoFit/>
          </a:bodyPr>
          <a:lstStyle/>
          <a:p>
            <a:pPr algn="l">
              <a:buSzPct val="100000"/>
            </a:pPr>
            <a:r>
              <a:rPr lang="en-US" sz="1200" b="1" noProof="0" dirty="0">
                <a:solidFill>
                  <a:srgbClr val="FF9933"/>
                </a:solidFill>
              </a:rPr>
              <a:t>NGIP Code</a:t>
            </a:r>
          </a:p>
        </p:txBody>
      </p:sp>
      <p:sp>
        <p:nvSpPr>
          <p:cNvPr id="7" name="TextBox 6">
            <a:extLst>
              <a:ext uri="{FF2B5EF4-FFF2-40B4-BE49-F238E27FC236}">
                <a16:creationId xmlns:a16="http://schemas.microsoft.com/office/drawing/2014/main" id="{0D3C3BE3-9358-6B85-8346-9A717C0551FD}"/>
              </a:ext>
            </a:extLst>
          </p:cNvPr>
          <p:cNvSpPr txBox="1"/>
          <p:nvPr/>
        </p:nvSpPr>
        <p:spPr>
          <a:xfrm>
            <a:off x="1891938" y="853027"/>
            <a:ext cx="9342120" cy="184666"/>
          </a:xfrm>
          <a:prstGeom prst="rect">
            <a:avLst/>
          </a:prstGeom>
        </p:spPr>
        <p:txBody>
          <a:bodyPr vert="horz" wrap="square" lIns="0" tIns="0" rIns="0" bIns="0" rtlCol="0">
            <a:spAutoFit/>
          </a:bodyPr>
          <a:lstStyle/>
          <a:p>
            <a:pPr algn="l">
              <a:buSzPct val="100000"/>
            </a:pPr>
            <a:r>
              <a:rPr lang="en-US" sz="1200" b="1" noProof="0" dirty="0">
                <a:solidFill>
                  <a:srgbClr val="FF9933"/>
                </a:solidFill>
              </a:rPr>
              <a:t>Description</a:t>
            </a:r>
          </a:p>
        </p:txBody>
      </p:sp>
      <p:grpSp>
        <p:nvGrpSpPr>
          <p:cNvPr id="52" name="Group 51">
            <a:extLst>
              <a:ext uri="{FF2B5EF4-FFF2-40B4-BE49-F238E27FC236}">
                <a16:creationId xmlns:a16="http://schemas.microsoft.com/office/drawing/2014/main" id="{2D81AA99-20F7-A735-2459-F883F1DBDC6B}"/>
              </a:ext>
            </a:extLst>
          </p:cNvPr>
          <p:cNvGrpSpPr/>
          <p:nvPr/>
        </p:nvGrpSpPr>
        <p:grpSpPr>
          <a:xfrm>
            <a:off x="957944" y="1123166"/>
            <a:ext cx="10276114" cy="184666"/>
            <a:chOff x="731558" y="1231232"/>
            <a:chExt cx="10276114" cy="184666"/>
          </a:xfrm>
        </p:grpSpPr>
        <p:sp>
          <p:nvSpPr>
            <p:cNvPr id="8" name="TextBox 7">
              <a:extLst>
                <a:ext uri="{FF2B5EF4-FFF2-40B4-BE49-F238E27FC236}">
                  <a16:creationId xmlns:a16="http://schemas.microsoft.com/office/drawing/2014/main" id="{582A0D73-5F91-0A9B-DE87-C679F2325A40}"/>
                </a:ext>
              </a:extLst>
            </p:cNvPr>
            <p:cNvSpPr txBox="1"/>
            <p:nvPr/>
          </p:nvSpPr>
          <p:spPr>
            <a:xfrm>
              <a:off x="731558" y="1231232"/>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204 - 29</a:t>
              </a:r>
            </a:p>
          </p:txBody>
        </p:sp>
        <p:sp>
          <p:nvSpPr>
            <p:cNvPr id="9" name="TextBox 8">
              <a:extLst>
                <a:ext uri="{FF2B5EF4-FFF2-40B4-BE49-F238E27FC236}">
                  <a16:creationId xmlns:a16="http://schemas.microsoft.com/office/drawing/2014/main" id="{0CDD31C6-47E6-5713-5F15-706A43641E48}"/>
                </a:ext>
              </a:extLst>
            </p:cNvPr>
            <p:cNvSpPr txBox="1"/>
            <p:nvPr/>
          </p:nvSpPr>
          <p:spPr>
            <a:xfrm>
              <a:off x="1665552" y="1231232"/>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Integrated Hardware-Software I.T. Solution, Microcomputer</a:t>
              </a:r>
            </a:p>
          </p:txBody>
        </p:sp>
      </p:grpSp>
      <p:grpSp>
        <p:nvGrpSpPr>
          <p:cNvPr id="53" name="Group 52">
            <a:extLst>
              <a:ext uri="{FF2B5EF4-FFF2-40B4-BE49-F238E27FC236}">
                <a16:creationId xmlns:a16="http://schemas.microsoft.com/office/drawing/2014/main" id="{DC6235E3-68D5-B17D-5B8D-AD73D20475CF}"/>
              </a:ext>
            </a:extLst>
          </p:cNvPr>
          <p:cNvGrpSpPr/>
          <p:nvPr/>
        </p:nvGrpSpPr>
        <p:grpSpPr>
          <a:xfrm>
            <a:off x="957944" y="1370646"/>
            <a:ext cx="10276114" cy="184666"/>
            <a:chOff x="731558" y="1651402"/>
            <a:chExt cx="10276114" cy="184666"/>
          </a:xfrm>
        </p:grpSpPr>
        <p:sp>
          <p:nvSpPr>
            <p:cNvPr id="10" name="TextBox 9">
              <a:extLst>
                <a:ext uri="{FF2B5EF4-FFF2-40B4-BE49-F238E27FC236}">
                  <a16:creationId xmlns:a16="http://schemas.microsoft.com/office/drawing/2014/main" id="{F7398869-5957-1EE7-2F27-66647C11A195}"/>
                </a:ext>
              </a:extLst>
            </p:cNvPr>
            <p:cNvSpPr txBox="1"/>
            <p:nvPr/>
          </p:nvSpPr>
          <p:spPr>
            <a:xfrm>
              <a:off x="731558" y="1651402"/>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204 - 47</a:t>
              </a:r>
            </a:p>
          </p:txBody>
        </p:sp>
        <p:sp>
          <p:nvSpPr>
            <p:cNvPr id="11" name="TextBox 10">
              <a:extLst>
                <a:ext uri="{FF2B5EF4-FFF2-40B4-BE49-F238E27FC236}">
                  <a16:creationId xmlns:a16="http://schemas.microsoft.com/office/drawing/2014/main" id="{9669BCC3-D9FB-9318-3CD8-2EB84AB3305B}"/>
                </a:ext>
              </a:extLst>
            </p:cNvPr>
            <p:cNvSpPr txBox="1"/>
            <p:nvPr/>
          </p:nvSpPr>
          <p:spPr>
            <a:xfrm>
              <a:off x="1665552" y="1651402"/>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Integrated Hardware-Software I.T. Solution, Microcomputer</a:t>
              </a:r>
            </a:p>
          </p:txBody>
        </p:sp>
      </p:grpSp>
      <p:grpSp>
        <p:nvGrpSpPr>
          <p:cNvPr id="54" name="Group 53">
            <a:extLst>
              <a:ext uri="{FF2B5EF4-FFF2-40B4-BE49-F238E27FC236}">
                <a16:creationId xmlns:a16="http://schemas.microsoft.com/office/drawing/2014/main" id="{EAB339CA-1D6C-0550-B432-C220075EC673}"/>
              </a:ext>
            </a:extLst>
          </p:cNvPr>
          <p:cNvGrpSpPr/>
          <p:nvPr/>
        </p:nvGrpSpPr>
        <p:grpSpPr>
          <a:xfrm>
            <a:off x="957944" y="1618126"/>
            <a:ext cx="10276114" cy="184666"/>
            <a:chOff x="731558" y="1885971"/>
            <a:chExt cx="10276114" cy="184666"/>
          </a:xfrm>
        </p:grpSpPr>
        <p:sp>
          <p:nvSpPr>
            <p:cNvPr id="12" name="TextBox 11">
              <a:extLst>
                <a:ext uri="{FF2B5EF4-FFF2-40B4-BE49-F238E27FC236}">
                  <a16:creationId xmlns:a16="http://schemas.microsoft.com/office/drawing/2014/main" id="{77A64603-C6BB-50F4-F94E-27FB0BBEDCB3}"/>
                </a:ext>
              </a:extLst>
            </p:cNvPr>
            <p:cNvSpPr txBox="1"/>
            <p:nvPr/>
          </p:nvSpPr>
          <p:spPr>
            <a:xfrm>
              <a:off x="731558" y="1885971"/>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204 - 91</a:t>
              </a:r>
            </a:p>
          </p:txBody>
        </p:sp>
        <p:sp>
          <p:nvSpPr>
            <p:cNvPr id="13" name="TextBox 12">
              <a:extLst>
                <a:ext uri="{FF2B5EF4-FFF2-40B4-BE49-F238E27FC236}">
                  <a16:creationId xmlns:a16="http://schemas.microsoft.com/office/drawing/2014/main" id="{760AB73F-2E27-9B91-CD6E-72C1F04FC673}"/>
                </a:ext>
              </a:extLst>
            </p:cNvPr>
            <p:cNvSpPr txBox="1"/>
            <p:nvPr/>
          </p:nvSpPr>
          <p:spPr>
            <a:xfrm>
              <a:off x="1665552" y="1885971"/>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Servers, Microcomputer: Application, Database, File, Mail, Network, Web, etc.</a:t>
              </a:r>
            </a:p>
          </p:txBody>
        </p:sp>
      </p:grpSp>
      <p:grpSp>
        <p:nvGrpSpPr>
          <p:cNvPr id="55" name="Group 54">
            <a:extLst>
              <a:ext uri="{FF2B5EF4-FFF2-40B4-BE49-F238E27FC236}">
                <a16:creationId xmlns:a16="http://schemas.microsoft.com/office/drawing/2014/main" id="{C81871FF-2EC4-C167-0B55-91AD21A82A66}"/>
              </a:ext>
            </a:extLst>
          </p:cNvPr>
          <p:cNvGrpSpPr/>
          <p:nvPr/>
        </p:nvGrpSpPr>
        <p:grpSpPr>
          <a:xfrm>
            <a:off x="957944" y="1865606"/>
            <a:ext cx="10276114" cy="184666"/>
            <a:chOff x="731558" y="2120540"/>
            <a:chExt cx="10276114" cy="184666"/>
          </a:xfrm>
        </p:grpSpPr>
        <p:sp>
          <p:nvSpPr>
            <p:cNvPr id="14" name="TextBox 13">
              <a:extLst>
                <a:ext uri="{FF2B5EF4-FFF2-40B4-BE49-F238E27FC236}">
                  <a16:creationId xmlns:a16="http://schemas.microsoft.com/office/drawing/2014/main" id="{5EB5566E-8B01-70AC-76A9-77F90DE767A0}"/>
                </a:ext>
              </a:extLst>
            </p:cNvPr>
            <p:cNvSpPr txBox="1"/>
            <p:nvPr/>
          </p:nvSpPr>
          <p:spPr>
            <a:xfrm>
              <a:off x="731558" y="2120540"/>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205 - 29</a:t>
              </a:r>
            </a:p>
          </p:txBody>
        </p:sp>
        <p:sp>
          <p:nvSpPr>
            <p:cNvPr id="15" name="TextBox 14">
              <a:extLst>
                <a:ext uri="{FF2B5EF4-FFF2-40B4-BE49-F238E27FC236}">
                  <a16:creationId xmlns:a16="http://schemas.microsoft.com/office/drawing/2014/main" id="{775D96E7-5589-58CB-3D18-5E61E35FF8A6}"/>
                </a:ext>
              </a:extLst>
            </p:cNvPr>
            <p:cNvSpPr txBox="1"/>
            <p:nvPr/>
          </p:nvSpPr>
          <p:spPr>
            <a:xfrm>
              <a:off x="1665552" y="2120540"/>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Data/File Security Hardware/Software, to Include Encryption, Environmentally Certified Products</a:t>
              </a:r>
            </a:p>
          </p:txBody>
        </p:sp>
      </p:grpSp>
      <p:grpSp>
        <p:nvGrpSpPr>
          <p:cNvPr id="56" name="Group 55">
            <a:extLst>
              <a:ext uri="{FF2B5EF4-FFF2-40B4-BE49-F238E27FC236}">
                <a16:creationId xmlns:a16="http://schemas.microsoft.com/office/drawing/2014/main" id="{32C25229-DC6B-0248-F62F-0A1D8DB010C9}"/>
              </a:ext>
            </a:extLst>
          </p:cNvPr>
          <p:cNvGrpSpPr/>
          <p:nvPr/>
        </p:nvGrpSpPr>
        <p:grpSpPr>
          <a:xfrm>
            <a:off x="957944" y="2113086"/>
            <a:ext cx="10276114" cy="184666"/>
            <a:chOff x="731558" y="2355109"/>
            <a:chExt cx="10276114" cy="184666"/>
          </a:xfrm>
        </p:grpSpPr>
        <p:sp>
          <p:nvSpPr>
            <p:cNvPr id="16" name="TextBox 15">
              <a:extLst>
                <a:ext uri="{FF2B5EF4-FFF2-40B4-BE49-F238E27FC236}">
                  <a16:creationId xmlns:a16="http://schemas.microsoft.com/office/drawing/2014/main" id="{0FF87B68-F27C-2313-EB20-C19167B19642}"/>
                </a:ext>
              </a:extLst>
            </p:cNvPr>
            <p:cNvSpPr txBox="1"/>
            <p:nvPr/>
          </p:nvSpPr>
          <p:spPr>
            <a:xfrm>
              <a:off x="731558" y="2355109"/>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205 - 47</a:t>
              </a:r>
            </a:p>
          </p:txBody>
        </p:sp>
        <p:sp>
          <p:nvSpPr>
            <p:cNvPr id="17" name="TextBox 16">
              <a:extLst>
                <a:ext uri="{FF2B5EF4-FFF2-40B4-BE49-F238E27FC236}">
                  <a16:creationId xmlns:a16="http://schemas.microsoft.com/office/drawing/2014/main" id="{FF64FD53-C662-83A5-9F4C-ECC4422BCBEF}"/>
                </a:ext>
              </a:extLst>
            </p:cNvPr>
            <p:cNvSpPr txBox="1"/>
            <p:nvPr/>
          </p:nvSpPr>
          <p:spPr>
            <a:xfrm>
              <a:off x="1665552" y="2355109"/>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Integrated Hardware-Software I.T. Solution (Microcomputer), Environmentally Certified Products</a:t>
              </a:r>
            </a:p>
          </p:txBody>
        </p:sp>
      </p:grpSp>
      <p:grpSp>
        <p:nvGrpSpPr>
          <p:cNvPr id="57" name="Group 56">
            <a:extLst>
              <a:ext uri="{FF2B5EF4-FFF2-40B4-BE49-F238E27FC236}">
                <a16:creationId xmlns:a16="http://schemas.microsoft.com/office/drawing/2014/main" id="{247463D5-9B89-DED8-B19B-7CBD67D9658B}"/>
              </a:ext>
            </a:extLst>
          </p:cNvPr>
          <p:cNvGrpSpPr/>
          <p:nvPr/>
        </p:nvGrpSpPr>
        <p:grpSpPr>
          <a:xfrm>
            <a:off x="957944" y="2360566"/>
            <a:ext cx="10276114" cy="184666"/>
            <a:chOff x="731558" y="2589678"/>
            <a:chExt cx="10276114" cy="184666"/>
          </a:xfrm>
        </p:grpSpPr>
        <p:sp>
          <p:nvSpPr>
            <p:cNvPr id="18" name="TextBox 17">
              <a:extLst>
                <a:ext uri="{FF2B5EF4-FFF2-40B4-BE49-F238E27FC236}">
                  <a16:creationId xmlns:a16="http://schemas.microsoft.com/office/drawing/2014/main" id="{7C0A29E3-B12B-6753-430B-8176CCBCC2F8}"/>
                </a:ext>
              </a:extLst>
            </p:cNvPr>
            <p:cNvSpPr txBox="1"/>
            <p:nvPr/>
          </p:nvSpPr>
          <p:spPr>
            <a:xfrm>
              <a:off x="731558" y="2589678"/>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205 - 91</a:t>
              </a:r>
            </a:p>
          </p:txBody>
        </p:sp>
        <p:sp>
          <p:nvSpPr>
            <p:cNvPr id="19" name="TextBox 18">
              <a:extLst>
                <a:ext uri="{FF2B5EF4-FFF2-40B4-BE49-F238E27FC236}">
                  <a16:creationId xmlns:a16="http://schemas.microsoft.com/office/drawing/2014/main" id="{4422CF36-E058-D30D-9461-7AB1C9012F2F}"/>
                </a:ext>
              </a:extLst>
            </p:cNvPr>
            <p:cNvSpPr txBox="1"/>
            <p:nvPr/>
          </p:nvSpPr>
          <p:spPr>
            <a:xfrm>
              <a:off x="1665552" y="2589678"/>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Servers, Microcomputer, Application, Database, File, Mail, Network, Web, etc., Environmentally Certified Products</a:t>
              </a:r>
            </a:p>
          </p:txBody>
        </p:sp>
      </p:grpSp>
      <p:grpSp>
        <p:nvGrpSpPr>
          <p:cNvPr id="58" name="Group 57">
            <a:extLst>
              <a:ext uri="{FF2B5EF4-FFF2-40B4-BE49-F238E27FC236}">
                <a16:creationId xmlns:a16="http://schemas.microsoft.com/office/drawing/2014/main" id="{7A73A85E-D596-DD8E-6A49-FF396E69F247}"/>
              </a:ext>
            </a:extLst>
          </p:cNvPr>
          <p:cNvGrpSpPr/>
          <p:nvPr/>
        </p:nvGrpSpPr>
        <p:grpSpPr>
          <a:xfrm>
            <a:off x="957944" y="2608046"/>
            <a:ext cx="10276114" cy="184666"/>
            <a:chOff x="731558" y="2824247"/>
            <a:chExt cx="10276114" cy="184666"/>
          </a:xfrm>
        </p:grpSpPr>
        <p:sp>
          <p:nvSpPr>
            <p:cNvPr id="20" name="TextBox 19">
              <a:extLst>
                <a:ext uri="{FF2B5EF4-FFF2-40B4-BE49-F238E27FC236}">
                  <a16:creationId xmlns:a16="http://schemas.microsoft.com/office/drawing/2014/main" id="{2CA6FE84-5F34-1F17-330D-731A2918AD20}"/>
                </a:ext>
              </a:extLst>
            </p:cNvPr>
            <p:cNvSpPr txBox="1"/>
            <p:nvPr/>
          </p:nvSpPr>
          <p:spPr>
            <a:xfrm>
              <a:off x="731558" y="2824247"/>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206 - 55</a:t>
              </a:r>
            </a:p>
          </p:txBody>
        </p:sp>
        <p:sp>
          <p:nvSpPr>
            <p:cNvPr id="21" name="TextBox 20">
              <a:extLst>
                <a:ext uri="{FF2B5EF4-FFF2-40B4-BE49-F238E27FC236}">
                  <a16:creationId xmlns:a16="http://schemas.microsoft.com/office/drawing/2014/main" id="{5BA4426E-2EF5-8A46-9FB0-8F8BAB4EDD24}"/>
                </a:ext>
              </a:extLst>
            </p:cNvPr>
            <p:cNvSpPr txBox="1"/>
            <p:nvPr/>
          </p:nvSpPr>
          <p:spPr>
            <a:xfrm>
              <a:off x="1665552" y="2824247"/>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Integrated Hardware-Software IT, Turnkey Solution, Server and Mainframe Computer</a:t>
              </a:r>
            </a:p>
          </p:txBody>
        </p:sp>
      </p:grpSp>
      <p:grpSp>
        <p:nvGrpSpPr>
          <p:cNvPr id="59" name="Group 58">
            <a:extLst>
              <a:ext uri="{FF2B5EF4-FFF2-40B4-BE49-F238E27FC236}">
                <a16:creationId xmlns:a16="http://schemas.microsoft.com/office/drawing/2014/main" id="{34DE0C6E-AE3B-2401-81B8-E012C0881D48}"/>
              </a:ext>
            </a:extLst>
          </p:cNvPr>
          <p:cNvGrpSpPr/>
          <p:nvPr/>
        </p:nvGrpSpPr>
        <p:grpSpPr>
          <a:xfrm>
            <a:off x="957944" y="2855526"/>
            <a:ext cx="10276114" cy="184666"/>
            <a:chOff x="731558" y="3058816"/>
            <a:chExt cx="10276114" cy="184666"/>
          </a:xfrm>
        </p:grpSpPr>
        <p:sp>
          <p:nvSpPr>
            <p:cNvPr id="22" name="TextBox 21">
              <a:extLst>
                <a:ext uri="{FF2B5EF4-FFF2-40B4-BE49-F238E27FC236}">
                  <a16:creationId xmlns:a16="http://schemas.microsoft.com/office/drawing/2014/main" id="{2B9ABFF5-F96A-9260-AE5B-3C53625816E1}"/>
                </a:ext>
              </a:extLst>
            </p:cNvPr>
            <p:cNvSpPr txBox="1"/>
            <p:nvPr/>
          </p:nvSpPr>
          <p:spPr>
            <a:xfrm>
              <a:off x="731558" y="3058816"/>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208 - 20</a:t>
              </a:r>
            </a:p>
          </p:txBody>
        </p:sp>
        <p:sp>
          <p:nvSpPr>
            <p:cNvPr id="23" name="TextBox 22">
              <a:extLst>
                <a:ext uri="{FF2B5EF4-FFF2-40B4-BE49-F238E27FC236}">
                  <a16:creationId xmlns:a16="http://schemas.microsoft.com/office/drawing/2014/main" id="{2385FA0D-99E8-A23F-D864-98D6F80F9AB2}"/>
                </a:ext>
              </a:extLst>
            </p:cNvPr>
            <p:cNvSpPr txBox="1"/>
            <p:nvPr/>
          </p:nvSpPr>
          <p:spPr>
            <a:xfrm>
              <a:off x="1665552" y="3058816"/>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Business Software, Misc.: Agenda, Labels, Mail List, Planning, Scheduling, etc., Microcomputer</a:t>
              </a:r>
            </a:p>
          </p:txBody>
        </p:sp>
      </p:grpSp>
      <p:grpSp>
        <p:nvGrpSpPr>
          <p:cNvPr id="60" name="Group 59">
            <a:extLst>
              <a:ext uri="{FF2B5EF4-FFF2-40B4-BE49-F238E27FC236}">
                <a16:creationId xmlns:a16="http://schemas.microsoft.com/office/drawing/2014/main" id="{D2831001-F14A-E0D2-F7A6-A2C029ABA96B}"/>
              </a:ext>
            </a:extLst>
          </p:cNvPr>
          <p:cNvGrpSpPr/>
          <p:nvPr/>
        </p:nvGrpSpPr>
        <p:grpSpPr>
          <a:xfrm>
            <a:off x="957944" y="3103006"/>
            <a:ext cx="10276114" cy="184666"/>
            <a:chOff x="731558" y="3293385"/>
            <a:chExt cx="10276114" cy="184666"/>
          </a:xfrm>
        </p:grpSpPr>
        <p:sp>
          <p:nvSpPr>
            <p:cNvPr id="24" name="TextBox 23">
              <a:extLst>
                <a:ext uri="{FF2B5EF4-FFF2-40B4-BE49-F238E27FC236}">
                  <a16:creationId xmlns:a16="http://schemas.microsoft.com/office/drawing/2014/main" id="{93056137-471E-3CEC-C09E-43C4E03B158D}"/>
                </a:ext>
              </a:extLst>
            </p:cNvPr>
            <p:cNvSpPr txBox="1"/>
            <p:nvPr/>
          </p:nvSpPr>
          <p:spPr>
            <a:xfrm>
              <a:off x="731558" y="3293385"/>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209 - 87</a:t>
              </a:r>
            </a:p>
          </p:txBody>
        </p:sp>
        <p:sp>
          <p:nvSpPr>
            <p:cNvPr id="25" name="TextBox 24">
              <a:extLst>
                <a:ext uri="{FF2B5EF4-FFF2-40B4-BE49-F238E27FC236}">
                  <a16:creationId xmlns:a16="http://schemas.microsoft.com/office/drawing/2014/main" id="{601B5BDB-9C74-FC45-EF16-3CCB738D007F}"/>
                </a:ext>
              </a:extLst>
            </p:cNvPr>
            <p:cNvSpPr txBox="1"/>
            <p:nvPr/>
          </p:nvSpPr>
          <p:spPr>
            <a:xfrm>
              <a:off x="1665552" y="3293385"/>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Software, Mainframes and Servers (Not Otherwise Classified)</a:t>
              </a:r>
            </a:p>
          </p:txBody>
        </p:sp>
      </p:grpSp>
      <p:grpSp>
        <p:nvGrpSpPr>
          <p:cNvPr id="61" name="Group 60">
            <a:extLst>
              <a:ext uri="{FF2B5EF4-FFF2-40B4-BE49-F238E27FC236}">
                <a16:creationId xmlns:a16="http://schemas.microsoft.com/office/drawing/2014/main" id="{40FE7B9C-1E7C-D684-7248-4EECB2927E8A}"/>
              </a:ext>
            </a:extLst>
          </p:cNvPr>
          <p:cNvGrpSpPr/>
          <p:nvPr/>
        </p:nvGrpSpPr>
        <p:grpSpPr>
          <a:xfrm>
            <a:off x="957944" y="3350486"/>
            <a:ext cx="10276114" cy="184666"/>
            <a:chOff x="731558" y="3527954"/>
            <a:chExt cx="10276114" cy="184666"/>
          </a:xfrm>
        </p:grpSpPr>
        <p:sp>
          <p:nvSpPr>
            <p:cNvPr id="26" name="TextBox 25">
              <a:extLst>
                <a:ext uri="{FF2B5EF4-FFF2-40B4-BE49-F238E27FC236}">
                  <a16:creationId xmlns:a16="http://schemas.microsoft.com/office/drawing/2014/main" id="{B78B044E-9C3B-2D87-C7D7-1CCBEFFCCD44}"/>
                </a:ext>
              </a:extLst>
            </p:cNvPr>
            <p:cNvSpPr txBox="1"/>
            <p:nvPr/>
          </p:nvSpPr>
          <p:spPr>
            <a:xfrm>
              <a:off x="731558" y="3527954"/>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918 - 06</a:t>
              </a:r>
            </a:p>
          </p:txBody>
        </p:sp>
        <p:sp>
          <p:nvSpPr>
            <p:cNvPr id="27" name="TextBox 26">
              <a:extLst>
                <a:ext uri="{FF2B5EF4-FFF2-40B4-BE49-F238E27FC236}">
                  <a16:creationId xmlns:a16="http://schemas.microsoft.com/office/drawing/2014/main" id="{8BC2F92E-36E9-8395-3944-DA936B360BC3}"/>
                </a:ext>
              </a:extLst>
            </p:cNvPr>
            <p:cNvSpPr txBox="1"/>
            <p:nvPr/>
          </p:nvSpPr>
          <p:spPr>
            <a:xfrm>
              <a:off x="1665552" y="3527954"/>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Administrative Consulting</a:t>
              </a:r>
            </a:p>
          </p:txBody>
        </p:sp>
      </p:grpSp>
      <p:grpSp>
        <p:nvGrpSpPr>
          <p:cNvPr id="62" name="Group 61">
            <a:extLst>
              <a:ext uri="{FF2B5EF4-FFF2-40B4-BE49-F238E27FC236}">
                <a16:creationId xmlns:a16="http://schemas.microsoft.com/office/drawing/2014/main" id="{90C7F570-FF79-8ECA-5AD4-5D3A736F0494}"/>
              </a:ext>
            </a:extLst>
          </p:cNvPr>
          <p:cNvGrpSpPr/>
          <p:nvPr/>
        </p:nvGrpSpPr>
        <p:grpSpPr>
          <a:xfrm>
            <a:off x="957944" y="3597966"/>
            <a:ext cx="10276114" cy="184666"/>
            <a:chOff x="731558" y="3762523"/>
            <a:chExt cx="10276114" cy="184666"/>
          </a:xfrm>
        </p:grpSpPr>
        <p:sp>
          <p:nvSpPr>
            <p:cNvPr id="28" name="TextBox 27">
              <a:extLst>
                <a:ext uri="{FF2B5EF4-FFF2-40B4-BE49-F238E27FC236}">
                  <a16:creationId xmlns:a16="http://schemas.microsoft.com/office/drawing/2014/main" id="{EC19081F-CB73-78FA-5728-48AD8311C7A3}"/>
                </a:ext>
              </a:extLst>
            </p:cNvPr>
            <p:cNvSpPr txBox="1"/>
            <p:nvPr/>
          </p:nvSpPr>
          <p:spPr>
            <a:xfrm>
              <a:off x="731558" y="3762523"/>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918 - 21</a:t>
              </a:r>
            </a:p>
          </p:txBody>
        </p:sp>
        <p:sp>
          <p:nvSpPr>
            <p:cNvPr id="29" name="TextBox 28">
              <a:extLst>
                <a:ext uri="{FF2B5EF4-FFF2-40B4-BE49-F238E27FC236}">
                  <a16:creationId xmlns:a16="http://schemas.microsoft.com/office/drawing/2014/main" id="{C710B095-98D2-F4C3-79D6-B929888CEF6B}"/>
                </a:ext>
              </a:extLst>
            </p:cNvPr>
            <p:cNvSpPr txBox="1"/>
            <p:nvPr/>
          </p:nvSpPr>
          <p:spPr>
            <a:xfrm>
              <a:off x="1665552" y="3762523"/>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Business Consulting</a:t>
              </a:r>
            </a:p>
          </p:txBody>
        </p:sp>
      </p:grpSp>
      <p:grpSp>
        <p:nvGrpSpPr>
          <p:cNvPr id="63" name="Group 62">
            <a:extLst>
              <a:ext uri="{FF2B5EF4-FFF2-40B4-BE49-F238E27FC236}">
                <a16:creationId xmlns:a16="http://schemas.microsoft.com/office/drawing/2014/main" id="{509AE026-23B2-8E55-0393-CC5AA1071A99}"/>
              </a:ext>
            </a:extLst>
          </p:cNvPr>
          <p:cNvGrpSpPr/>
          <p:nvPr/>
        </p:nvGrpSpPr>
        <p:grpSpPr>
          <a:xfrm>
            <a:off x="957944" y="3845446"/>
            <a:ext cx="10276114" cy="184666"/>
            <a:chOff x="731558" y="3997092"/>
            <a:chExt cx="10276114" cy="184666"/>
          </a:xfrm>
        </p:grpSpPr>
        <p:sp>
          <p:nvSpPr>
            <p:cNvPr id="30" name="TextBox 29">
              <a:extLst>
                <a:ext uri="{FF2B5EF4-FFF2-40B4-BE49-F238E27FC236}">
                  <a16:creationId xmlns:a16="http://schemas.microsoft.com/office/drawing/2014/main" id="{C9EA0C35-ED09-F7E9-64E2-80EBBB131DBD}"/>
                </a:ext>
              </a:extLst>
            </p:cNvPr>
            <p:cNvSpPr txBox="1"/>
            <p:nvPr/>
          </p:nvSpPr>
          <p:spPr>
            <a:xfrm>
              <a:off x="731558" y="3997092"/>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918 - 28</a:t>
              </a:r>
            </a:p>
          </p:txBody>
        </p:sp>
        <p:sp>
          <p:nvSpPr>
            <p:cNvPr id="31" name="TextBox 30">
              <a:extLst>
                <a:ext uri="{FF2B5EF4-FFF2-40B4-BE49-F238E27FC236}">
                  <a16:creationId xmlns:a16="http://schemas.microsoft.com/office/drawing/2014/main" id="{CE0E497B-5B68-1CC1-1B83-F421CFB2266F}"/>
                </a:ext>
              </a:extLst>
            </p:cNvPr>
            <p:cNvSpPr txBox="1"/>
            <p:nvPr/>
          </p:nvSpPr>
          <p:spPr>
            <a:xfrm>
              <a:off x="1665552" y="3997092"/>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Computer Hardware Consulting</a:t>
              </a:r>
            </a:p>
          </p:txBody>
        </p:sp>
      </p:grpSp>
      <p:grpSp>
        <p:nvGrpSpPr>
          <p:cNvPr id="64" name="Group 63">
            <a:extLst>
              <a:ext uri="{FF2B5EF4-FFF2-40B4-BE49-F238E27FC236}">
                <a16:creationId xmlns:a16="http://schemas.microsoft.com/office/drawing/2014/main" id="{B4F8C73F-0376-1D93-8784-6BDCAAD515E6}"/>
              </a:ext>
            </a:extLst>
          </p:cNvPr>
          <p:cNvGrpSpPr/>
          <p:nvPr/>
        </p:nvGrpSpPr>
        <p:grpSpPr>
          <a:xfrm>
            <a:off x="957944" y="4092926"/>
            <a:ext cx="10276114" cy="184666"/>
            <a:chOff x="731558" y="4231661"/>
            <a:chExt cx="10276114" cy="184666"/>
          </a:xfrm>
        </p:grpSpPr>
        <p:sp>
          <p:nvSpPr>
            <p:cNvPr id="32" name="TextBox 31">
              <a:extLst>
                <a:ext uri="{FF2B5EF4-FFF2-40B4-BE49-F238E27FC236}">
                  <a16:creationId xmlns:a16="http://schemas.microsoft.com/office/drawing/2014/main" id="{C84DC302-346C-A1A8-8063-10A8401FB318}"/>
                </a:ext>
              </a:extLst>
            </p:cNvPr>
            <p:cNvSpPr txBox="1"/>
            <p:nvPr/>
          </p:nvSpPr>
          <p:spPr>
            <a:xfrm>
              <a:off x="731558" y="4231661"/>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918 - 29</a:t>
              </a:r>
            </a:p>
          </p:txBody>
        </p:sp>
        <p:sp>
          <p:nvSpPr>
            <p:cNvPr id="33" name="TextBox 32">
              <a:extLst>
                <a:ext uri="{FF2B5EF4-FFF2-40B4-BE49-F238E27FC236}">
                  <a16:creationId xmlns:a16="http://schemas.microsoft.com/office/drawing/2014/main" id="{3B4F7F8C-71B0-BDFB-6798-F6880A0060B2}"/>
                </a:ext>
              </a:extLst>
            </p:cNvPr>
            <p:cNvSpPr txBox="1"/>
            <p:nvPr/>
          </p:nvSpPr>
          <p:spPr>
            <a:xfrm>
              <a:off x="1665552" y="4231661"/>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Computer Software Consulting</a:t>
              </a:r>
            </a:p>
          </p:txBody>
        </p:sp>
      </p:grpSp>
      <p:grpSp>
        <p:nvGrpSpPr>
          <p:cNvPr id="65" name="Group 64">
            <a:extLst>
              <a:ext uri="{FF2B5EF4-FFF2-40B4-BE49-F238E27FC236}">
                <a16:creationId xmlns:a16="http://schemas.microsoft.com/office/drawing/2014/main" id="{6039CE70-71A6-B3B0-0C63-B09F4A692649}"/>
              </a:ext>
            </a:extLst>
          </p:cNvPr>
          <p:cNvGrpSpPr/>
          <p:nvPr/>
        </p:nvGrpSpPr>
        <p:grpSpPr>
          <a:xfrm>
            <a:off x="957944" y="4340406"/>
            <a:ext cx="10276114" cy="184666"/>
            <a:chOff x="731558" y="4466230"/>
            <a:chExt cx="10276114" cy="184666"/>
          </a:xfrm>
        </p:grpSpPr>
        <p:sp>
          <p:nvSpPr>
            <p:cNvPr id="34" name="TextBox 33">
              <a:extLst>
                <a:ext uri="{FF2B5EF4-FFF2-40B4-BE49-F238E27FC236}">
                  <a16:creationId xmlns:a16="http://schemas.microsoft.com/office/drawing/2014/main" id="{1108F121-61DC-2841-BDC0-E2CF4D5C7BB0}"/>
                </a:ext>
              </a:extLst>
            </p:cNvPr>
            <p:cNvSpPr txBox="1"/>
            <p:nvPr/>
          </p:nvSpPr>
          <p:spPr>
            <a:xfrm>
              <a:off x="731558" y="4466230"/>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918 - 30</a:t>
              </a:r>
            </a:p>
          </p:txBody>
        </p:sp>
        <p:sp>
          <p:nvSpPr>
            <p:cNvPr id="35" name="TextBox 34">
              <a:extLst>
                <a:ext uri="{FF2B5EF4-FFF2-40B4-BE49-F238E27FC236}">
                  <a16:creationId xmlns:a16="http://schemas.microsoft.com/office/drawing/2014/main" id="{A60DE89A-DCB8-7264-F8A3-462B37FE2DB7}"/>
                </a:ext>
              </a:extLst>
            </p:cNvPr>
            <p:cNvSpPr txBox="1"/>
            <p:nvPr/>
          </p:nvSpPr>
          <p:spPr>
            <a:xfrm>
              <a:off x="1665552" y="4466230"/>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Computer Network Consulting</a:t>
              </a:r>
            </a:p>
          </p:txBody>
        </p:sp>
      </p:grpSp>
      <p:grpSp>
        <p:nvGrpSpPr>
          <p:cNvPr id="66" name="Group 65">
            <a:extLst>
              <a:ext uri="{FF2B5EF4-FFF2-40B4-BE49-F238E27FC236}">
                <a16:creationId xmlns:a16="http://schemas.microsoft.com/office/drawing/2014/main" id="{7CE3BACF-C882-D706-4E59-B8BE5FB991D3}"/>
              </a:ext>
            </a:extLst>
          </p:cNvPr>
          <p:cNvGrpSpPr/>
          <p:nvPr/>
        </p:nvGrpSpPr>
        <p:grpSpPr>
          <a:xfrm>
            <a:off x="957944" y="4587886"/>
            <a:ext cx="10276114" cy="184666"/>
            <a:chOff x="731558" y="4700799"/>
            <a:chExt cx="10276114" cy="184666"/>
          </a:xfrm>
        </p:grpSpPr>
        <p:sp>
          <p:nvSpPr>
            <p:cNvPr id="36" name="TextBox 35">
              <a:extLst>
                <a:ext uri="{FF2B5EF4-FFF2-40B4-BE49-F238E27FC236}">
                  <a16:creationId xmlns:a16="http://schemas.microsoft.com/office/drawing/2014/main" id="{71EEAC45-D5B3-F103-E90D-CFA0DCC3652A}"/>
                </a:ext>
              </a:extLst>
            </p:cNvPr>
            <p:cNvSpPr txBox="1"/>
            <p:nvPr/>
          </p:nvSpPr>
          <p:spPr>
            <a:xfrm>
              <a:off x="731558" y="4700799"/>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918 - 65</a:t>
              </a:r>
            </a:p>
          </p:txBody>
        </p:sp>
        <p:sp>
          <p:nvSpPr>
            <p:cNvPr id="37" name="TextBox 36">
              <a:extLst>
                <a:ext uri="{FF2B5EF4-FFF2-40B4-BE49-F238E27FC236}">
                  <a16:creationId xmlns:a16="http://schemas.microsoft.com/office/drawing/2014/main" id="{959BD7C9-19EA-49B5-AC34-B9107D4BB47A}"/>
                </a:ext>
              </a:extLst>
            </p:cNvPr>
            <p:cNvSpPr txBox="1"/>
            <p:nvPr/>
          </p:nvSpPr>
          <p:spPr>
            <a:xfrm>
              <a:off x="1665552" y="4700799"/>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Human Resources, Relations Consulting</a:t>
              </a:r>
            </a:p>
          </p:txBody>
        </p:sp>
      </p:grpSp>
      <p:grpSp>
        <p:nvGrpSpPr>
          <p:cNvPr id="67" name="Group 66">
            <a:extLst>
              <a:ext uri="{FF2B5EF4-FFF2-40B4-BE49-F238E27FC236}">
                <a16:creationId xmlns:a16="http://schemas.microsoft.com/office/drawing/2014/main" id="{6A58E0BB-9D5E-3A33-A1FE-BAA077249C7A}"/>
              </a:ext>
            </a:extLst>
          </p:cNvPr>
          <p:cNvGrpSpPr/>
          <p:nvPr/>
        </p:nvGrpSpPr>
        <p:grpSpPr>
          <a:xfrm>
            <a:off x="957944" y="4835366"/>
            <a:ext cx="10276114" cy="184666"/>
            <a:chOff x="731558" y="4935368"/>
            <a:chExt cx="10276114" cy="184666"/>
          </a:xfrm>
        </p:grpSpPr>
        <p:sp>
          <p:nvSpPr>
            <p:cNvPr id="38" name="TextBox 37">
              <a:extLst>
                <a:ext uri="{FF2B5EF4-FFF2-40B4-BE49-F238E27FC236}">
                  <a16:creationId xmlns:a16="http://schemas.microsoft.com/office/drawing/2014/main" id="{34B33381-5D70-D55E-24DC-F98D34738605}"/>
                </a:ext>
              </a:extLst>
            </p:cNvPr>
            <p:cNvSpPr txBox="1"/>
            <p:nvPr/>
          </p:nvSpPr>
          <p:spPr>
            <a:xfrm>
              <a:off x="731558" y="4935368"/>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918 - 71</a:t>
              </a:r>
            </a:p>
          </p:txBody>
        </p:sp>
        <p:sp>
          <p:nvSpPr>
            <p:cNvPr id="39" name="TextBox 38">
              <a:extLst>
                <a:ext uri="{FF2B5EF4-FFF2-40B4-BE49-F238E27FC236}">
                  <a16:creationId xmlns:a16="http://schemas.microsoft.com/office/drawing/2014/main" id="{3DB5313F-5E13-54F4-353C-D8FF0411C088}"/>
                </a:ext>
              </a:extLst>
            </p:cNvPr>
            <p:cNvSpPr txBox="1"/>
            <p:nvPr/>
          </p:nvSpPr>
          <p:spPr>
            <a:xfrm>
              <a:off x="1665552" y="4935368"/>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IT Consulting, (Not Otherwise Classified)</a:t>
              </a:r>
            </a:p>
          </p:txBody>
        </p:sp>
      </p:grpSp>
      <p:grpSp>
        <p:nvGrpSpPr>
          <p:cNvPr id="68" name="Group 67">
            <a:extLst>
              <a:ext uri="{FF2B5EF4-FFF2-40B4-BE49-F238E27FC236}">
                <a16:creationId xmlns:a16="http://schemas.microsoft.com/office/drawing/2014/main" id="{76D0A3DE-E532-9054-DED8-1402D78A512A}"/>
              </a:ext>
            </a:extLst>
          </p:cNvPr>
          <p:cNvGrpSpPr/>
          <p:nvPr/>
        </p:nvGrpSpPr>
        <p:grpSpPr>
          <a:xfrm>
            <a:off x="957944" y="5082846"/>
            <a:ext cx="10276114" cy="184666"/>
            <a:chOff x="731558" y="5169937"/>
            <a:chExt cx="10276114" cy="184666"/>
          </a:xfrm>
        </p:grpSpPr>
        <p:sp>
          <p:nvSpPr>
            <p:cNvPr id="40" name="TextBox 39">
              <a:extLst>
                <a:ext uri="{FF2B5EF4-FFF2-40B4-BE49-F238E27FC236}">
                  <a16:creationId xmlns:a16="http://schemas.microsoft.com/office/drawing/2014/main" id="{66A287D6-14A1-63E2-FFA4-FE18AF34130C}"/>
                </a:ext>
              </a:extLst>
            </p:cNvPr>
            <p:cNvSpPr txBox="1"/>
            <p:nvPr/>
          </p:nvSpPr>
          <p:spPr>
            <a:xfrm>
              <a:off x="731558" y="5169937"/>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918 - 75</a:t>
              </a:r>
            </a:p>
          </p:txBody>
        </p:sp>
        <p:sp>
          <p:nvSpPr>
            <p:cNvPr id="41" name="TextBox 40">
              <a:extLst>
                <a:ext uri="{FF2B5EF4-FFF2-40B4-BE49-F238E27FC236}">
                  <a16:creationId xmlns:a16="http://schemas.microsoft.com/office/drawing/2014/main" id="{8D32CF1F-C6FB-44B9-0472-0F708010F65F}"/>
                </a:ext>
              </a:extLst>
            </p:cNvPr>
            <p:cNvSpPr txBox="1"/>
            <p:nvPr/>
          </p:nvSpPr>
          <p:spPr>
            <a:xfrm>
              <a:off x="1665552" y="5169937"/>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Management Consulting</a:t>
              </a:r>
            </a:p>
          </p:txBody>
        </p:sp>
      </p:grpSp>
      <p:grpSp>
        <p:nvGrpSpPr>
          <p:cNvPr id="69" name="Group 68">
            <a:extLst>
              <a:ext uri="{FF2B5EF4-FFF2-40B4-BE49-F238E27FC236}">
                <a16:creationId xmlns:a16="http://schemas.microsoft.com/office/drawing/2014/main" id="{8CE037A4-D02B-5222-067E-DB6912F1BBEC}"/>
              </a:ext>
            </a:extLst>
          </p:cNvPr>
          <p:cNvGrpSpPr/>
          <p:nvPr/>
        </p:nvGrpSpPr>
        <p:grpSpPr>
          <a:xfrm>
            <a:off x="957944" y="5330326"/>
            <a:ext cx="10276114" cy="184666"/>
            <a:chOff x="731558" y="5404506"/>
            <a:chExt cx="10276114" cy="184666"/>
          </a:xfrm>
        </p:grpSpPr>
        <p:sp>
          <p:nvSpPr>
            <p:cNvPr id="42" name="TextBox 41">
              <a:extLst>
                <a:ext uri="{FF2B5EF4-FFF2-40B4-BE49-F238E27FC236}">
                  <a16:creationId xmlns:a16="http://schemas.microsoft.com/office/drawing/2014/main" id="{0FEB742C-8FCC-698D-377C-9AC7B4FD7BCE}"/>
                </a:ext>
              </a:extLst>
            </p:cNvPr>
            <p:cNvSpPr txBox="1"/>
            <p:nvPr/>
          </p:nvSpPr>
          <p:spPr>
            <a:xfrm>
              <a:off x="731558" y="5404506"/>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918 - 85</a:t>
              </a:r>
            </a:p>
          </p:txBody>
        </p:sp>
        <p:sp>
          <p:nvSpPr>
            <p:cNvPr id="43" name="TextBox 42">
              <a:extLst>
                <a:ext uri="{FF2B5EF4-FFF2-40B4-BE49-F238E27FC236}">
                  <a16:creationId xmlns:a16="http://schemas.microsoft.com/office/drawing/2014/main" id="{EF2D7AA1-58ED-6665-45C0-454CC28B3803}"/>
                </a:ext>
              </a:extLst>
            </p:cNvPr>
            <p:cNvSpPr txBox="1"/>
            <p:nvPr/>
          </p:nvSpPr>
          <p:spPr>
            <a:xfrm>
              <a:off x="1665552" y="5404506"/>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Personnel and Employment Consulting, Human Resources (Inactive, please see commodity code 918-65 effective January 1, 2016)</a:t>
              </a:r>
            </a:p>
          </p:txBody>
        </p:sp>
      </p:grpSp>
      <p:grpSp>
        <p:nvGrpSpPr>
          <p:cNvPr id="70" name="Group 69">
            <a:extLst>
              <a:ext uri="{FF2B5EF4-FFF2-40B4-BE49-F238E27FC236}">
                <a16:creationId xmlns:a16="http://schemas.microsoft.com/office/drawing/2014/main" id="{5A2DE37B-CAB1-CD32-B96B-25CA84583D3C}"/>
              </a:ext>
            </a:extLst>
          </p:cNvPr>
          <p:cNvGrpSpPr/>
          <p:nvPr/>
        </p:nvGrpSpPr>
        <p:grpSpPr>
          <a:xfrm>
            <a:off x="957944" y="5577806"/>
            <a:ext cx="10276114" cy="184666"/>
            <a:chOff x="731558" y="5639075"/>
            <a:chExt cx="10276114" cy="184666"/>
          </a:xfrm>
        </p:grpSpPr>
        <p:sp>
          <p:nvSpPr>
            <p:cNvPr id="44" name="TextBox 43">
              <a:extLst>
                <a:ext uri="{FF2B5EF4-FFF2-40B4-BE49-F238E27FC236}">
                  <a16:creationId xmlns:a16="http://schemas.microsoft.com/office/drawing/2014/main" id="{E2E9995D-0955-4672-9590-88932A3EC68C}"/>
                </a:ext>
              </a:extLst>
            </p:cNvPr>
            <p:cNvSpPr txBox="1"/>
            <p:nvPr/>
          </p:nvSpPr>
          <p:spPr>
            <a:xfrm>
              <a:off x="731558" y="5639075"/>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939 - 21</a:t>
              </a:r>
            </a:p>
          </p:txBody>
        </p:sp>
        <p:sp>
          <p:nvSpPr>
            <p:cNvPr id="45" name="TextBox 44">
              <a:extLst>
                <a:ext uri="{FF2B5EF4-FFF2-40B4-BE49-F238E27FC236}">
                  <a16:creationId xmlns:a16="http://schemas.microsoft.com/office/drawing/2014/main" id="{1279D121-8076-26B4-E900-AF439E946D4A}"/>
                </a:ext>
              </a:extLst>
            </p:cNvPr>
            <p:cNvSpPr txBox="1"/>
            <p:nvPr/>
          </p:nvSpPr>
          <p:spPr>
            <a:xfrm>
              <a:off x="1665552" y="5639075"/>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Computers, Data Processing Equipment and Accessories, Not Word Processing Equipment, Maintenance and Repair</a:t>
              </a:r>
            </a:p>
          </p:txBody>
        </p:sp>
      </p:grpSp>
      <p:grpSp>
        <p:nvGrpSpPr>
          <p:cNvPr id="71" name="Group 70">
            <a:extLst>
              <a:ext uri="{FF2B5EF4-FFF2-40B4-BE49-F238E27FC236}">
                <a16:creationId xmlns:a16="http://schemas.microsoft.com/office/drawing/2014/main" id="{75A908E7-6627-F129-7E4C-4481B6BEF1B7}"/>
              </a:ext>
            </a:extLst>
          </p:cNvPr>
          <p:cNvGrpSpPr/>
          <p:nvPr/>
        </p:nvGrpSpPr>
        <p:grpSpPr>
          <a:xfrm>
            <a:off x="957944" y="5825286"/>
            <a:ext cx="10276114" cy="184666"/>
            <a:chOff x="731558" y="5873644"/>
            <a:chExt cx="10276114" cy="184666"/>
          </a:xfrm>
        </p:grpSpPr>
        <p:sp>
          <p:nvSpPr>
            <p:cNvPr id="46" name="TextBox 45">
              <a:extLst>
                <a:ext uri="{FF2B5EF4-FFF2-40B4-BE49-F238E27FC236}">
                  <a16:creationId xmlns:a16="http://schemas.microsoft.com/office/drawing/2014/main" id="{E372AD18-DF55-FD1F-2049-AB87B4BE0FE4}"/>
                </a:ext>
              </a:extLst>
            </p:cNvPr>
            <p:cNvSpPr txBox="1"/>
            <p:nvPr/>
          </p:nvSpPr>
          <p:spPr>
            <a:xfrm>
              <a:off x="731558" y="5873644"/>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961 - 30</a:t>
              </a:r>
            </a:p>
          </p:txBody>
        </p:sp>
        <p:sp>
          <p:nvSpPr>
            <p:cNvPr id="47" name="TextBox 46">
              <a:extLst>
                <a:ext uri="{FF2B5EF4-FFF2-40B4-BE49-F238E27FC236}">
                  <a16:creationId xmlns:a16="http://schemas.microsoft.com/office/drawing/2014/main" id="{0A1D8BB9-2AD5-42B0-5ABB-FDD840779450}"/>
                </a:ext>
              </a:extLst>
            </p:cNvPr>
            <p:cNvSpPr txBox="1"/>
            <p:nvPr/>
          </p:nvSpPr>
          <p:spPr>
            <a:xfrm>
              <a:off x="1665552" y="5873644"/>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Employment Agency and Search Firm Service, Including Background Investigations and Drug Testing for Employment</a:t>
              </a:r>
            </a:p>
          </p:txBody>
        </p:sp>
      </p:grpSp>
      <p:grpSp>
        <p:nvGrpSpPr>
          <p:cNvPr id="72" name="Group 71">
            <a:extLst>
              <a:ext uri="{FF2B5EF4-FFF2-40B4-BE49-F238E27FC236}">
                <a16:creationId xmlns:a16="http://schemas.microsoft.com/office/drawing/2014/main" id="{D48557AF-59F3-96E6-F05B-BC7440D11B48}"/>
              </a:ext>
            </a:extLst>
          </p:cNvPr>
          <p:cNvGrpSpPr/>
          <p:nvPr/>
        </p:nvGrpSpPr>
        <p:grpSpPr>
          <a:xfrm>
            <a:off x="957944" y="6072771"/>
            <a:ext cx="10276114" cy="184666"/>
            <a:chOff x="731558" y="6180837"/>
            <a:chExt cx="10276114" cy="184666"/>
          </a:xfrm>
        </p:grpSpPr>
        <p:sp>
          <p:nvSpPr>
            <p:cNvPr id="48" name="TextBox 47">
              <a:extLst>
                <a:ext uri="{FF2B5EF4-FFF2-40B4-BE49-F238E27FC236}">
                  <a16:creationId xmlns:a16="http://schemas.microsoft.com/office/drawing/2014/main" id="{9DE23D97-7CA7-8DB6-AFB6-268BE8496747}"/>
                </a:ext>
              </a:extLst>
            </p:cNvPr>
            <p:cNvSpPr txBox="1"/>
            <p:nvPr/>
          </p:nvSpPr>
          <p:spPr>
            <a:xfrm>
              <a:off x="731558" y="6180837"/>
              <a:ext cx="763029" cy="184666"/>
            </a:xfrm>
            <a:prstGeom prst="rect">
              <a:avLst/>
            </a:prstGeom>
          </p:spPr>
          <p:txBody>
            <a:bodyPr vert="horz" wrap="square" lIns="0" tIns="0" rIns="0" bIns="0" rtlCol="0">
              <a:spAutoFit/>
            </a:bodyPr>
            <a:lstStyle/>
            <a:p>
              <a:pPr algn="l">
                <a:buSzPct val="100000"/>
              </a:pPr>
              <a:r>
                <a:rPr lang="en-US" sz="1200" b="1" noProof="0" dirty="0">
                  <a:solidFill>
                    <a:srgbClr val="000000"/>
                  </a:solidFill>
                </a:rPr>
                <a:t>962 - 69</a:t>
              </a:r>
            </a:p>
          </p:txBody>
        </p:sp>
        <p:sp>
          <p:nvSpPr>
            <p:cNvPr id="49" name="TextBox 48">
              <a:extLst>
                <a:ext uri="{FF2B5EF4-FFF2-40B4-BE49-F238E27FC236}">
                  <a16:creationId xmlns:a16="http://schemas.microsoft.com/office/drawing/2014/main" id="{D3B92659-44C1-59EB-DE18-C2BC5CCC097B}"/>
                </a:ext>
              </a:extLst>
            </p:cNvPr>
            <p:cNvSpPr txBox="1"/>
            <p:nvPr/>
          </p:nvSpPr>
          <p:spPr>
            <a:xfrm>
              <a:off x="1665552" y="6180837"/>
              <a:ext cx="9342120" cy="184666"/>
            </a:xfrm>
            <a:prstGeom prst="rect">
              <a:avLst/>
            </a:prstGeom>
          </p:spPr>
          <p:txBody>
            <a:bodyPr vert="horz" wrap="square" lIns="0" tIns="0" rIns="0" bIns="0" rtlCol="0">
              <a:spAutoFit/>
            </a:bodyPr>
            <a:lstStyle/>
            <a:p>
              <a:pPr algn="l">
                <a:buSzPct val="100000"/>
              </a:pPr>
              <a:r>
                <a:rPr lang="en-US" sz="1200" noProof="0" dirty="0">
                  <a:solidFill>
                    <a:srgbClr val="000000"/>
                  </a:solidFill>
                </a:rPr>
                <a:t>Personnel Services, Temporary</a:t>
              </a:r>
            </a:p>
          </p:txBody>
        </p:sp>
      </p:grpSp>
      <p:cxnSp>
        <p:nvCxnSpPr>
          <p:cNvPr id="51" name="Straight Connector 50">
            <a:extLst>
              <a:ext uri="{FF2B5EF4-FFF2-40B4-BE49-F238E27FC236}">
                <a16:creationId xmlns:a16="http://schemas.microsoft.com/office/drawing/2014/main" id="{751FA7D8-A4A8-D002-B08B-94BDF26A7894}"/>
              </a:ext>
            </a:extLst>
          </p:cNvPr>
          <p:cNvCxnSpPr/>
          <p:nvPr/>
        </p:nvCxnSpPr>
        <p:spPr>
          <a:xfrm>
            <a:off x="957943" y="1063093"/>
            <a:ext cx="10276115" cy="0"/>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4B5EBBE-7DCE-EE8B-F192-D99F5098CDCE}"/>
              </a:ext>
            </a:extLst>
          </p:cNvPr>
          <p:cNvCxnSpPr/>
          <p:nvPr/>
        </p:nvCxnSpPr>
        <p:spPr>
          <a:xfrm>
            <a:off x="957943" y="133923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A157746-C4DA-969D-68C8-166680B0E259}"/>
              </a:ext>
            </a:extLst>
          </p:cNvPr>
          <p:cNvCxnSpPr/>
          <p:nvPr/>
        </p:nvCxnSpPr>
        <p:spPr>
          <a:xfrm>
            <a:off x="957943" y="158671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E50F0E1-7333-0D8D-BE8E-5B489FA61EF4}"/>
              </a:ext>
            </a:extLst>
          </p:cNvPr>
          <p:cNvCxnSpPr/>
          <p:nvPr/>
        </p:nvCxnSpPr>
        <p:spPr>
          <a:xfrm>
            <a:off x="957943" y="183419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EC8DF61-7F88-34B4-2661-6D1E159B54DD}"/>
              </a:ext>
            </a:extLst>
          </p:cNvPr>
          <p:cNvCxnSpPr/>
          <p:nvPr/>
        </p:nvCxnSpPr>
        <p:spPr>
          <a:xfrm>
            <a:off x="957943" y="208167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B5AA792-45F1-41D7-D99D-A130C4C08030}"/>
              </a:ext>
            </a:extLst>
          </p:cNvPr>
          <p:cNvCxnSpPr/>
          <p:nvPr/>
        </p:nvCxnSpPr>
        <p:spPr>
          <a:xfrm>
            <a:off x="957943" y="232915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955B5B3-7241-8A6E-0040-767D2C0BAE5F}"/>
              </a:ext>
            </a:extLst>
          </p:cNvPr>
          <p:cNvCxnSpPr/>
          <p:nvPr/>
        </p:nvCxnSpPr>
        <p:spPr>
          <a:xfrm>
            <a:off x="957943" y="257663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55EB781-D59D-C20F-1387-DCF22823D106}"/>
              </a:ext>
            </a:extLst>
          </p:cNvPr>
          <p:cNvCxnSpPr/>
          <p:nvPr/>
        </p:nvCxnSpPr>
        <p:spPr>
          <a:xfrm>
            <a:off x="957943" y="282411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602B525-E8D0-6614-7524-CC0DDAC813D8}"/>
              </a:ext>
            </a:extLst>
          </p:cNvPr>
          <p:cNvCxnSpPr/>
          <p:nvPr/>
        </p:nvCxnSpPr>
        <p:spPr>
          <a:xfrm>
            <a:off x="957943" y="307159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1023820-3C14-0BB7-7497-9F29D70B3ADD}"/>
              </a:ext>
            </a:extLst>
          </p:cNvPr>
          <p:cNvCxnSpPr/>
          <p:nvPr/>
        </p:nvCxnSpPr>
        <p:spPr>
          <a:xfrm>
            <a:off x="957943" y="331907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D49961B-EB28-A630-C57F-EC7884C69DD7}"/>
              </a:ext>
            </a:extLst>
          </p:cNvPr>
          <p:cNvCxnSpPr/>
          <p:nvPr/>
        </p:nvCxnSpPr>
        <p:spPr>
          <a:xfrm>
            <a:off x="957943" y="356655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6F8BB90-3B7A-FB2A-9423-9EF90A79A942}"/>
              </a:ext>
            </a:extLst>
          </p:cNvPr>
          <p:cNvCxnSpPr/>
          <p:nvPr/>
        </p:nvCxnSpPr>
        <p:spPr>
          <a:xfrm>
            <a:off x="957943" y="381403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E0ECAE1-60FB-16FC-2148-D028F13A8FCD}"/>
              </a:ext>
            </a:extLst>
          </p:cNvPr>
          <p:cNvCxnSpPr/>
          <p:nvPr/>
        </p:nvCxnSpPr>
        <p:spPr>
          <a:xfrm>
            <a:off x="957943" y="406151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6854D65-F6E9-0374-8C51-58A007A74E4C}"/>
              </a:ext>
            </a:extLst>
          </p:cNvPr>
          <p:cNvCxnSpPr/>
          <p:nvPr/>
        </p:nvCxnSpPr>
        <p:spPr>
          <a:xfrm>
            <a:off x="957943" y="430899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E624D5E-11A4-E1B7-F425-F1FBD25E56F1}"/>
              </a:ext>
            </a:extLst>
          </p:cNvPr>
          <p:cNvCxnSpPr/>
          <p:nvPr/>
        </p:nvCxnSpPr>
        <p:spPr>
          <a:xfrm>
            <a:off x="957943" y="455647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B3D9657-FEFE-05AD-531E-A6D78C8DD77A}"/>
              </a:ext>
            </a:extLst>
          </p:cNvPr>
          <p:cNvCxnSpPr/>
          <p:nvPr/>
        </p:nvCxnSpPr>
        <p:spPr>
          <a:xfrm>
            <a:off x="957943" y="480395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A34009A-FAE4-4D79-FEE3-47332CD1F0BA}"/>
              </a:ext>
            </a:extLst>
          </p:cNvPr>
          <p:cNvCxnSpPr/>
          <p:nvPr/>
        </p:nvCxnSpPr>
        <p:spPr>
          <a:xfrm>
            <a:off x="957943" y="505143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D112374-D339-3AF3-2D0E-2A5F27A87706}"/>
              </a:ext>
            </a:extLst>
          </p:cNvPr>
          <p:cNvCxnSpPr/>
          <p:nvPr/>
        </p:nvCxnSpPr>
        <p:spPr>
          <a:xfrm>
            <a:off x="957943" y="529891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0758850-EDCF-86BE-1788-FB4BE525BC15}"/>
              </a:ext>
            </a:extLst>
          </p:cNvPr>
          <p:cNvCxnSpPr/>
          <p:nvPr/>
        </p:nvCxnSpPr>
        <p:spPr>
          <a:xfrm>
            <a:off x="957943" y="554639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787AE6-A046-1B5A-2692-80E5A1666CEF}"/>
              </a:ext>
            </a:extLst>
          </p:cNvPr>
          <p:cNvCxnSpPr/>
          <p:nvPr/>
        </p:nvCxnSpPr>
        <p:spPr>
          <a:xfrm>
            <a:off x="957943" y="579387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4F07219-8544-63DC-9182-6008940EAF21}"/>
              </a:ext>
            </a:extLst>
          </p:cNvPr>
          <p:cNvCxnSpPr/>
          <p:nvPr/>
        </p:nvCxnSpPr>
        <p:spPr>
          <a:xfrm>
            <a:off x="957943" y="6041359"/>
            <a:ext cx="102761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89B9EF4-9BC5-872F-CB39-9EF15BF1E2C3}"/>
              </a:ext>
            </a:extLst>
          </p:cNvPr>
          <p:cNvSpPr txBox="1"/>
          <p:nvPr/>
        </p:nvSpPr>
        <p:spPr>
          <a:xfrm>
            <a:off x="879070" y="6336101"/>
            <a:ext cx="9342120" cy="203488"/>
          </a:xfrm>
          <a:prstGeom prst="rect">
            <a:avLst/>
          </a:prstGeom>
          <a:noFill/>
        </p:spPr>
        <p:txBody>
          <a:bodyPr wrap="square">
            <a:spAutoFit/>
          </a:bodyPr>
          <a:lstStyle/>
          <a:p>
            <a:r>
              <a:rPr lang="en-US" sz="1000" b="1" dirty="0"/>
              <a:t>Source:</a:t>
            </a:r>
            <a:r>
              <a:rPr lang="en-US" sz="1000" dirty="0"/>
              <a:t>  https://supplierdiversitymanagementportal.illinois.gov/VendorDirectory.aspx</a:t>
            </a:r>
          </a:p>
        </p:txBody>
      </p:sp>
    </p:spTree>
    <p:extLst>
      <p:ext uri="{BB962C8B-B14F-4D97-AF65-F5344CB8AC3E}">
        <p14:creationId xmlns:p14="http://schemas.microsoft.com/office/powerpoint/2010/main" val="367563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7BACE-8A0E-B880-4064-7A05F0FEC6C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A176F22-33AC-5C2F-8619-32BC97421281}"/>
              </a:ext>
            </a:extLst>
          </p:cNvPr>
          <p:cNvGraphicFramePr>
            <a:graphicFrameLocks noChangeAspect="1"/>
          </p:cNvGraphicFramePr>
          <p:nvPr>
            <p:custDataLst>
              <p:tags r:id="rId1"/>
            </p:custDataLst>
            <p:extLst>
              <p:ext uri="{D42A27DB-BD31-4B8C-83A1-F6EECF244321}">
                <p14:modId xmlns:p14="http://schemas.microsoft.com/office/powerpoint/2010/main" val="784937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think-cell data - do not delete" hidden="1">
                        <a:extLst>
                          <a:ext uri="{FF2B5EF4-FFF2-40B4-BE49-F238E27FC236}">
                            <a16:creationId xmlns:a16="http://schemas.microsoft.com/office/drawing/2014/main" id="{AA176F22-33AC-5C2F-8619-32BC974212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055F21F-DBC7-1787-F5B7-B608873473EA}"/>
              </a:ext>
            </a:extLst>
          </p:cNvPr>
          <p:cNvSpPr>
            <a:spLocks noGrp="1"/>
          </p:cNvSpPr>
          <p:nvPr>
            <p:ph type="title"/>
          </p:nvPr>
        </p:nvSpPr>
        <p:spPr>
          <a:xfrm>
            <a:off x="484717" y="338364"/>
            <a:ext cx="11216216" cy="390300"/>
          </a:xfrm>
        </p:spPr>
        <p:txBody>
          <a:bodyPr vert="horz"/>
          <a:lstStyle/>
          <a:p>
            <a:r>
              <a:rPr lang="en-US" sz="2800" noProof="0" dirty="0">
                <a:solidFill>
                  <a:schemeClr val="tx2"/>
                </a:solidFill>
                <a:latin typeface="+mn-lt"/>
              </a:rPr>
              <a:t>Staff Augmentation:  </a:t>
            </a:r>
            <a:r>
              <a:rPr lang="en-US" sz="2800" dirty="0">
                <a:solidFill>
                  <a:srgbClr val="FF9933"/>
                </a:solidFill>
                <a:latin typeface="+mn-lt"/>
              </a:rPr>
              <a:t>NAICS Codes for City of Chicago</a:t>
            </a:r>
          </a:p>
        </p:txBody>
      </p:sp>
      <p:cxnSp>
        <p:nvCxnSpPr>
          <p:cNvPr id="51" name="Straight Connector 50">
            <a:extLst>
              <a:ext uri="{FF2B5EF4-FFF2-40B4-BE49-F238E27FC236}">
                <a16:creationId xmlns:a16="http://schemas.microsoft.com/office/drawing/2014/main" id="{D46905A0-7DB9-772C-B7C0-14C0AEF9835A}"/>
              </a:ext>
            </a:extLst>
          </p:cNvPr>
          <p:cNvCxnSpPr>
            <a:cxnSpLocks/>
          </p:cNvCxnSpPr>
          <p:nvPr/>
        </p:nvCxnSpPr>
        <p:spPr>
          <a:xfrm>
            <a:off x="1837947" y="1474607"/>
            <a:ext cx="9396110" cy="0"/>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BA7BB6A-C5BC-DF38-09D8-B61B6CF51590}"/>
              </a:ext>
            </a:extLst>
          </p:cNvPr>
          <p:cNvSpPr txBox="1"/>
          <p:nvPr/>
        </p:nvSpPr>
        <p:spPr>
          <a:xfrm>
            <a:off x="1837947" y="1162943"/>
            <a:ext cx="1141338" cy="246221"/>
          </a:xfrm>
          <a:prstGeom prst="rect">
            <a:avLst/>
          </a:prstGeom>
        </p:spPr>
        <p:txBody>
          <a:bodyPr vert="horz" wrap="none" lIns="0" tIns="0" rIns="0" bIns="0" rtlCol="0" anchor="t">
            <a:spAutoFit/>
          </a:bodyPr>
          <a:lstStyle/>
          <a:p>
            <a:pPr algn="l">
              <a:buSzPct val="100000"/>
            </a:pPr>
            <a:r>
              <a:rPr lang="en-US" sz="1600" b="1" noProof="0" dirty="0">
                <a:solidFill>
                  <a:srgbClr val="FF9933"/>
                </a:solidFill>
              </a:rPr>
              <a:t>NAICS Code</a:t>
            </a:r>
          </a:p>
        </p:txBody>
      </p:sp>
      <p:sp>
        <p:nvSpPr>
          <p:cNvPr id="7" name="TextBox 6">
            <a:extLst>
              <a:ext uri="{FF2B5EF4-FFF2-40B4-BE49-F238E27FC236}">
                <a16:creationId xmlns:a16="http://schemas.microsoft.com/office/drawing/2014/main" id="{8ED472A5-E87C-88C9-CDA8-938BA3628B64}"/>
              </a:ext>
            </a:extLst>
          </p:cNvPr>
          <p:cNvSpPr txBox="1"/>
          <p:nvPr/>
        </p:nvSpPr>
        <p:spPr>
          <a:xfrm>
            <a:off x="3470099" y="1162943"/>
            <a:ext cx="7763958" cy="246221"/>
          </a:xfrm>
          <a:prstGeom prst="rect">
            <a:avLst/>
          </a:prstGeom>
        </p:spPr>
        <p:txBody>
          <a:bodyPr vert="horz" wrap="square" lIns="0" tIns="0" rIns="0" bIns="0" rtlCol="0" anchor="t">
            <a:spAutoFit/>
          </a:bodyPr>
          <a:lstStyle/>
          <a:p>
            <a:pPr algn="l">
              <a:buSzPct val="100000"/>
            </a:pPr>
            <a:r>
              <a:rPr lang="en-US" sz="1600" b="1" noProof="0" dirty="0">
                <a:solidFill>
                  <a:srgbClr val="FF9933"/>
                </a:solidFill>
              </a:rPr>
              <a:t>Description</a:t>
            </a:r>
          </a:p>
        </p:txBody>
      </p:sp>
      <p:grpSp>
        <p:nvGrpSpPr>
          <p:cNvPr id="126" name="Group 125">
            <a:extLst>
              <a:ext uri="{FF2B5EF4-FFF2-40B4-BE49-F238E27FC236}">
                <a16:creationId xmlns:a16="http://schemas.microsoft.com/office/drawing/2014/main" id="{1BDBBCBD-C227-B7EC-5050-2EF3D18E3C07}"/>
              </a:ext>
            </a:extLst>
          </p:cNvPr>
          <p:cNvGrpSpPr/>
          <p:nvPr/>
        </p:nvGrpSpPr>
        <p:grpSpPr>
          <a:xfrm>
            <a:off x="484717" y="1711004"/>
            <a:ext cx="10749340" cy="246221"/>
            <a:chOff x="484717" y="1534680"/>
            <a:chExt cx="10749340" cy="246221"/>
          </a:xfrm>
        </p:grpSpPr>
        <p:sp>
          <p:nvSpPr>
            <p:cNvPr id="8" name="TextBox 7">
              <a:extLst>
                <a:ext uri="{FF2B5EF4-FFF2-40B4-BE49-F238E27FC236}">
                  <a16:creationId xmlns:a16="http://schemas.microsoft.com/office/drawing/2014/main" id="{DE582E27-D60D-E82B-E003-306ACF892BBD}"/>
                </a:ext>
              </a:extLst>
            </p:cNvPr>
            <p:cNvSpPr txBox="1"/>
            <p:nvPr/>
          </p:nvSpPr>
          <p:spPr>
            <a:xfrm>
              <a:off x="1837947" y="1534680"/>
              <a:ext cx="1141338" cy="246221"/>
            </a:xfrm>
            <a:prstGeom prst="rect">
              <a:avLst/>
            </a:prstGeom>
          </p:spPr>
          <p:txBody>
            <a:bodyPr vert="horz" wrap="square" lIns="0" tIns="0" rIns="0" bIns="0" rtlCol="0">
              <a:spAutoFit/>
            </a:bodyPr>
            <a:lstStyle/>
            <a:p>
              <a:pPr algn="l">
                <a:buSzPct val="100000"/>
              </a:pPr>
              <a:r>
                <a:rPr lang="en-US" sz="1600" b="1" noProof="0" dirty="0">
                  <a:solidFill>
                    <a:srgbClr val="000000"/>
                  </a:solidFill>
                </a:rPr>
                <a:t>541611 </a:t>
              </a:r>
            </a:p>
          </p:txBody>
        </p:sp>
        <p:sp>
          <p:nvSpPr>
            <p:cNvPr id="74" name="TextBox 73">
              <a:extLst>
                <a:ext uri="{FF2B5EF4-FFF2-40B4-BE49-F238E27FC236}">
                  <a16:creationId xmlns:a16="http://schemas.microsoft.com/office/drawing/2014/main" id="{D59C0943-18F2-3ECE-CDAC-8BBDAF343EA6}"/>
                </a:ext>
              </a:extLst>
            </p:cNvPr>
            <p:cNvSpPr txBox="1"/>
            <p:nvPr/>
          </p:nvSpPr>
          <p:spPr>
            <a:xfrm>
              <a:off x="484717" y="1534680"/>
              <a:ext cx="862416" cy="246221"/>
            </a:xfrm>
            <a:prstGeom prst="rect">
              <a:avLst/>
            </a:prstGeom>
          </p:spPr>
          <p:txBody>
            <a:bodyPr vert="horz" wrap="none" lIns="0" tIns="0" rIns="0" bIns="0" rtlCol="0">
              <a:spAutoFit/>
            </a:bodyPr>
            <a:lstStyle/>
            <a:p>
              <a:pPr algn="l">
                <a:buSzPct val="100000"/>
              </a:pPr>
              <a:r>
                <a:rPr lang="en-US" sz="1600" b="1" noProof="0" dirty="0">
                  <a:solidFill>
                    <a:srgbClr val="000000"/>
                  </a:solidFill>
                </a:rPr>
                <a:t>MBE/VBE</a:t>
              </a:r>
            </a:p>
          </p:txBody>
        </p:sp>
        <p:sp>
          <p:nvSpPr>
            <p:cNvPr id="9" name="TextBox 8">
              <a:extLst>
                <a:ext uri="{FF2B5EF4-FFF2-40B4-BE49-F238E27FC236}">
                  <a16:creationId xmlns:a16="http://schemas.microsoft.com/office/drawing/2014/main" id="{CEB4B45A-73FA-0780-240E-DC44D24F2DD4}"/>
                </a:ext>
              </a:extLst>
            </p:cNvPr>
            <p:cNvSpPr txBox="1"/>
            <p:nvPr/>
          </p:nvSpPr>
          <p:spPr>
            <a:xfrm>
              <a:off x="3470099" y="1534680"/>
              <a:ext cx="7763958" cy="246221"/>
            </a:xfrm>
            <a:prstGeom prst="rect">
              <a:avLst/>
            </a:prstGeom>
          </p:spPr>
          <p:txBody>
            <a:bodyPr vert="horz" wrap="square" lIns="0" tIns="0" rIns="0" bIns="0" rtlCol="0">
              <a:spAutoFit/>
            </a:bodyPr>
            <a:lstStyle/>
            <a:p>
              <a:pPr algn="l">
                <a:buSzPct val="100000"/>
              </a:pPr>
              <a:r>
                <a:rPr lang="en-US" sz="1600" noProof="0" dirty="0">
                  <a:solidFill>
                    <a:srgbClr val="000000"/>
                  </a:solidFill>
                </a:rPr>
                <a:t>Administrative Management and General Management Consulting Services</a:t>
              </a:r>
            </a:p>
          </p:txBody>
        </p:sp>
      </p:grpSp>
      <p:grpSp>
        <p:nvGrpSpPr>
          <p:cNvPr id="125" name="Group 124">
            <a:extLst>
              <a:ext uri="{FF2B5EF4-FFF2-40B4-BE49-F238E27FC236}">
                <a16:creationId xmlns:a16="http://schemas.microsoft.com/office/drawing/2014/main" id="{630DDCDE-F781-4F5B-E551-9F0C03B33D13}"/>
              </a:ext>
            </a:extLst>
          </p:cNvPr>
          <p:cNvGrpSpPr/>
          <p:nvPr/>
        </p:nvGrpSpPr>
        <p:grpSpPr>
          <a:xfrm>
            <a:off x="1837947" y="2193622"/>
            <a:ext cx="9396110" cy="246221"/>
            <a:chOff x="1837947" y="1808472"/>
            <a:chExt cx="9396110" cy="246221"/>
          </a:xfrm>
        </p:grpSpPr>
        <p:sp>
          <p:nvSpPr>
            <p:cNvPr id="98" name="TextBox 97">
              <a:extLst>
                <a:ext uri="{FF2B5EF4-FFF2-40B4-BE49-F238E27FC236}">
                  <a16:creationId xmlns:a16="http://schemas.microsoft.com/office/drawing/2014/main" id="{270048A2-7A1D-A182-4E3D-244A5DBDEEC3}"/>
                </a:ext>
              </a:extLst>
            </p:cNvPr>
            <p:cNvSpPr txBox="1"/>
            <p:nvPr/>
          </p:nvSpPr>
          <p:spPr>
            <a:xfrm>
              <a:off x="1837947" y="1808472"/>
              <a:ext cx="1141338" cy="246221"/>
            </a:xfrm>
            <a:prstGeom prst="rect">
              <a:avLst/>
            </a:prstGeom>
          </p:spPr>
          <p:txBody>
            <a:bodyPr vert="horz" wrap="square" lIns="0" tIns="0" rIns="0" bIns="0" rtlCol="0">
              <a:spAutoFit/>
            </a:bodyPr>
            <a:lstStyle/>
            <a:p>
              <a:pPr algn="l">
                <a:buSzPct val="100000"/>
              </a:pPr>
              <a:r>
                <a:rPr lang="en-US" sz="1600" b="1" noProof="0" dirty="0">
                  <a:solidFill>
                    <a:srgbClr val="000000"/>
                  </a:solidFill>
                </a:rPr>
                <a:t>541618 </a:t>
              </a:r>
            </a:p>
          </p:txBody>
        </p:sp>
        <p:sp>
          <p:nvSpPr>
            <p:cNvPr id="99" name="TextBox 98">
              <a:extLst>
                <a:ext uri="{FF2B5EF4-FFF2-40B4-BE49-F238E27FC236}">
                  <a16:creationId xmlns:a16="http://schemas.microsoft.com/office/drawing/2014/main" id="{C1E4C64B-A0EC-2F0D-3D09-9734CEBADBD9}"/>
                </a:ext>
              </a:extLst>
            </p:cNvPr>
            <p:cNvSpPr txBox="1"/>
            <p:nvPr/>
          </p:nvSpPr>
          <p:spPr>
            <a:xfrm>
              <a:off x="3470099" y="1808472"/>
              <a:ext cx="7763958" cy="246221"/>
            </a:xfrm>
            <a:prstGeom prst="rect">
              <a:avLst/>
            </a:prstGeom>
          </p:spPr>
          <p:txBody>
            <a:bodyPr vert="horz" wrap="square" lIns="0" tIns="0" rIns="0" bIns="0" rtlCol="0">
              <a:spAutoFit/>
            </a:bodyPr>
            <a:lstStyle/>
            <a:p>
              <a:pPr algn="l">
                <a:buSzPct val="100000"/>
              </a:pPr>
              <a:r>
                <a:rPr lang="en-US" sz="1600" noProof="0" dirty="0">
                  <a:solidFill>
                    <a:srgbClr val="000000"/>
                  </a:solidFill>
                </a:rPr>
                <a:t>Other Management Consulting Services; Utilities Management Consulting</a:t>
              </a:r>
            </a:p>
          </p:txBody>
        </p:sp>
      </p:grpSp>
      <p:grpSp>
        <p:nvGrpSpPr>
          <p:cNvPr id="124" name="Group 123">
            <a:extLst>
              <a:ext uri="{FF2B5EF4-FFF2-40B4-BE49-F238E27FC236}">
                <a16:creationId xmlns:a16="http://schemas.microsoft.com/office/drawing/2014/main" id="{E49ECBCB-C0D7-9944-8AE1-83C4DC472B61}"/>
              </a:ext>
            </a:extLst>
          </p:cNvPr>
          <p:cNvGrpSpPr/>
          <p:nvPr/>
        </p:nvGrpSpPr>
        <p:grpSpPr>
          <a:xfrm>
            <a:off x="1837947" y="2676240"/>
            <a:ext cx="9396110" cy="246221"/>
            <a:chOff x="1837947" y="2400815"/>
            <a:chExt cx="9396110" cy="246221"/>
          </a:xfrm>
        </p:grpSpPr>
        <p:sp>
          <p:nvSpPr>
            <p:cNvPr id="100" name="TextBox 99">
              <a:extLst>
                <a:ext uri="{FF2B5EF4-FFF2-40B4-BE49-F238E27FC236}">
                  <a16:creationId xmlns:a16="http://schemas.microsoft.com/office/drawing/2014/main" id="{4BD742DD-39D1-C66E-92F3-6D6720EA6624}"/>
                </a:ext>
              </a:extLst>
            </p:cNvPr>
            <p:cNvSpPr txBox="1"/>
            <p:nvPr/>
          </p:nvSpPr>
          <p:spPr>
            <a:xfrm>
              <a:off x="1837947" y="2400815"/>
              <a:ext cx="1141338" cy="246221"/>
            </a:xfrm>
            <a:prstGeom prst="rect">
              <a:avLst/>
            </a:prstGeom>
          </p:spPr>
          <p:txBody>
            <a:bodyPr vert="horz" wrap="square" lIns="0" tIns="0" rIns="0" bIns="0" rtlCol="0">
              <a:spAutoFit/>
            </a:bodyPr>
            <a:lstStyle/>
            <a:p>
              <a:pPr algn="l">
                <a:buSzPct val="100000"/>
              </a:pPr>
              <a:r>
                <a:rPr lang="en-US" sz="1600" b="1" noProof="0" dirty="0">
                  <a:solidFill>
                    <a:srgbClr val="000000"/>
                  </a:solidFill>
                </a:rPr>
                <a:t>561320 </a:t>
              </a:r>
            </a:p>
          </p:txBody>
        </p:sp>
        <p:sp>
          <p:nvSpPr>
            <p:cNvPr id="101" name="TextBox 100">
              <a:extLst>
                <a:ext uri="{FF2B5EF4-FFF2-40B4-BE49-F238E27FC236}">
                  <a16:creationId xmlns:a16="http://schemas.microsoft.com/office/drawing/2014/main" id="{A3C8EB05-62CF-6029-08E6-AB991D179001}"/>
                </a:ext>
              </a:extLst>
            </p:cNvPr>
            <p:cNvSpPr txBox="1"/>
            <p:nvPr/>
          </p:nvSpPr>
          <p:spPr>
            <a:xfrm>
              <a:off x="3470099" y="2400815"/>
              <a:ext cx="7763958" cy="246221"/>
            </a:xfrm>
            <a:prstGeom prst="rect">
              <a:avLst/>
            </a:prstGeom>
          </p:spPr>
          <p:txBody>
            <a:bodyPr vert="horz" wrap="square" lIns="0" tIns="0" rIns="0" bIns="0" rtlCol="0">
              <a:spAutoFit/>
            </a:bodyPr>
            <a:lstStyle/>
            <a:p>
              <a:pPr algn="l">
                <a:buSzPct val="100000"/>
              </a:pPr>
              <a:r>
                <a:rPr lang="en-US" sz="1600" noProof="0" dirty="0">
                  <a:solidFill>
                    <a:srgbClr val="000000"/>
                  </a:solidFill>
                </a:rPr>
                <a:t>Temporary Staffing Services</a:t>
              </a:r>
            </a:p>
          </p:txBody>
        </p:sp>
      </p:grpSp>
      <p:grpSp>
        <p:nvGrpSpPr>
          <p:cNvPr id="127" name="Group 126">
            <a:extLst>
              <a:ext uri="{FF2B5EF4-FFF2-40B4-BE49-F238E27FC236}">
                <a16:creationId xmlns:a16="http://schemas.microsoft.com/office/drawing/2014/main" id="{5DF926BA-EEC7-8075-BEA6-7714B55A1BFA}"/>
              </a:ext>
            </a:extLst>
          </p:cNvPr>
          <p:cNvGrpSpPr/>
          <p:nvPr/>
        </p:nvGrpSpPr>
        <p:grpSpPr>
          <a:xfrm>
            <a:off x="484717" y="3395255"/>
            <a:ext cx="10749340" cy="492443"/>
            <a:chOff x="484717" y="3424508"/>
            <a:chExt cx="10749340" cy="492443"/>
          </a:xfrm>
        </p:grpSpPr>
        <p:sp>
          <p:nvSpPr>
            <p:cNvPr id="96" name="TextBox 95">
              <a:extLst>
                <a:ext uri="{FF2B5EF4-FFF2-40B4-BE49-F238E27FC236}">
                  <a16:creationId xmlns:a16="http://schemas.microsoft.com/office/drawing/2014/main" id="{F05924F0-B94C-BBB8-C189-B36EBDB8AAC1}"/>
                </a:ext>
              </a:extLst>
            </p:cNvPr>
            <p:cNvSpPr txBox="1"/>
            <p:nvPr/>
          </p:nvSpPr>
          <p:spPr>
            <a:xfrm>
              <a:off x="484717" y="3424508"/>
              <a:ext cx="862416" cy="246221"/>
            </a:xfrm>
            <a:prstGeom prst="rect">
              <a:avLst/>
            </a:prstGeom>
          </p:spPr>
          <p:txBody>
            <a:bodyPr vert="horz" wrap="square" lIns="0" tIns="0" rIns="0" bIns="0" rtlCol="0">
              <a:spAutoFit/>
            </a:bodyPr>
            <a:lstStyle/>
            <a:p>
              <a:pPr algn="l">
                <a:buSzPct val="100000"/>
              </a:pPr>
              <a:r>
                <a:rPr lang="en-US" sz="1600" b="1" noProof="0" dirty="0">
                  <a:solidFill>
                    <a:srgbClr val="000000"/>
                  </a:solidFill>
                </a:rPr>
                <a:t>DBE</a:t>
              </a:r>
            </a:p>
          </p:txBody>
        </p:sp>
        <p:sp>
          <p:nvSpPr>
            <p:cNvPr id="104" name="TextBox 103">
              <a:extLst>
                <a:ext uri="{FF2B5EF4-FFF2-40B4-BE49-F238E27FC236}">
                  <a16:creationId xmlns:a16="http://schemas.microsoft.com/office/drawing/2014/main" id="{F32A7047-8EF5-D75C-DF05-D38977E262FD}"/>
                </a:ext>
              </a:extLst>
            </p:cNvPr>
            <p:cNvSpPr txBox="1"/>
            <p:nvPr/>
          </p:nvSpPr>
          <p:spPr>
            <a:xfrm>
              <a:off x="1837947" y="3424508"/>
              <a:ext cx="1141338" cy="246221"/>
            </a:xfrm>
            <a:prstGeom prst="rect">
              <a:avLst/>
            </a:prstGeom>
          </p:spPr>
          <p:txBody>
            <a:bodyPr vert="horz" wrap="square" lIns="0" tIns="0" rIns="0" bIns="0" rtlCol="0">
              <a:spAutoFit/>
            </a:bodyPr>
            <a:lstStyle/>
            <a:p>
              <a:pPr algn="l">
                <a:buSzPct val="100000"/>
              </a:pPr>
              <a:r>
                <a:rPr lang="en-US" sz="1600" b="1" noProof="0" dirty="0">
                  <a:solidFill>
                    <a:srgbClr val="000000"/>
                  </a:solidFill>
                </a:rPr>
                <a:t>541611 </a:t>
              </a:r>
            </a:p>
          </p:txBody>
        </p:sp>
        <p:sp>
          <p:nvSpPr>
            <p:cNvPr id="105" name="TextBox 104">
              <a:extLst>
                <a:ext uri="{FF2B5EF4-FFF2-40B4-BE49-F238E27FC236}">
                  <a16:creationId xmlns:a16="http://schemas.microsoft.com/office/drawing/2014/main" id="{B65C1A16-5A08-220E-21EB-C2A82723F8D4}"/>
                </a:ext>
              </a:extLst>
            </p:cNvPr>
            <p:cNvSpPr txBox="1"/>
            <p:nvPr/>
          </p:nvSpPr>
          <p:spPr>
            <a:xfrm>
              <a:off x="3470099" y="3424508"/>
              <a:ext cx="7763958" cy="492443"/>
            </a:xfrm>
            <a:prstGeom prst="rect">
              <a:avLst/>
            </a:prstGeom>
          </p:spPr>
          <p:txBody>
            <a:bodyPr vert="horz" wrap="square" lIns="0" tIns="0" rIns="0" bIns="0" rtlCol="0">
              <a:spAutoFit/>
            </a:bodyPr>
            <a:lstStyle/>
            <a:p>
              <a:pPr algn="l">
                <a:buSzPct val="100000"/>
              </a:pPr>
              <a:r>
                <a:rPr lang="en-US" sz="1600" noProof="0" dirty="0">
                  <a:solidFill>
                    <a:srgbClr val="000000"/>
                  </a:solidFill>
                </a:rPr>
                <a:t>Administrative Management and General Management Consulting Services, Financial Management Consulting, Business Start-up Consulting Services</a:t>
              </a:r>
            </a:p>
          </p:txBody>
        </p:sp>
      </p:grpSp>
      <p:grpSp>
        <p:nvGrpSpPr>
          <p:cNvPr id="131" name="Group 130">
            <a:extLst>
              <a:ext uri="{FF2B5EF4-FFF2-40B4-BE49-F238E27FC236}">
                <a16:creationId xmlns:a16="http://schemas.microsoft.com/office/drawing/2014/main" id="{3A98F140-E4C7-B7A3-2601-53789A0DEB1C}"/>
              </a:ext>
            </a:extLst>
          </p:cNvPr>
          <p:cNvGrpSpPr/>
          <p:nvPr/>
        </p:nvGrpSpPr>
        <p:grpSpPr>
          <a:xfrm>
            <a:off x="1837947" y="4124095"/>
            <a:ext cx="9396110" cy="246221"/>
            <a:chOff x="1837947" y="3698300"/>
            <a:chExt cx="9396110" cy="246221"/>
          </a:xfrm>
        </p:grpSpPr>
        <p:sp>
          <p:nvSpPr>
            <p:cNvPr id="106" name="TextBox 105">
              <a:extLst>
                <a:ext uri="{FF2B5EF4-FFF2-40B4-BE49-F238E27FC236}">
                  <a16:creationId xmlns:a16="http://schemas.microsoft.com/office/drawing/2014/main" id="{3557B1A4-B158-CFD1-A0A3-26692630CE45}"/>
                </a:ext>
              </a:extLst>
            </p:cNvPr>
            <p:cNvSpPr txBox="1"/>
            <p:nvPr/>
          </p:nvSpPr>
          <p:spPr>
            <a:xfrm>
              <a:off x="1837947" y="3698300"/>
              <a:ext cx="1141338" cy="246221"/>
            </a:xfrm>
            <a:prstGeom prst="rect">
              <a:avLst/>
            </a:prstGeom>
          </p:spPr>
          <p:txBody>
            <a:bodyPr vert="horz" wrap="square" lIns="0" tIns="0" rIns="0" bIns="0" rtlCol="0">
              <a:spAutoFit/>
            </a:bodyPr>
            <a:lstStyle/>
            <a:p>
              <a:pPr algn="l">
                <a:buSzPct val="100000"/>
              </a:pPr>
              <a:r>
                <a:rPr lang="en-US" sz="1600" b="1" noProof="0" dirty="0">
                  <a:solidFill>
                    <a:srgbClr val="000000"/>
                  </a:solidFill>
                </a:rPr>
                <a:t>541618 </a:t>
              </a:r>
            </a:p>
          </p:txBody>
        </p:sp>
        <p:sp>
          <p:nvSpPr>
            <p:cNvPr id="107" name="TextBox 106">
              <a:extLst>
                <a:ext uri="{FF2B5EF4-FFF2-40B4-BE49-F238E27FC236}">
                  <a16:creationId xmlns:a16="http://schemas.microsoft.com/office/drawing/2014/main" id="{50459963-4219-00E3-1DB9-D0E0E1313F5F}"/>
                </a:ext>
              </a:extLst>
            </p:cNvPr>
            <p:cNvSpPr txBox="1"/>
            <p:nvPr/>
          </p:nvSpPr>
          <p:spPr>
            <a:xfrm>
              <a:off x="3470099" y="3698300"/>
              <a:ext cx="7763958" cy="246221"/>
            </a:xfrm>
            <a:prstGeom prst="rect">
              <a:avLst/>
            </a:prstGeom>
          </p:spPr>
          <p:txBody>
            <a:bodyPr vert="horz" wrap="square" lIns="0" tIns="0" rIns="0" bIns="0" rtlCol="0">
              <a:spAutoFit/>
            </a:bodyPr>
            <a:lstStyle/>
            <a:p>
              <a:pPr algn="l">
                <a:buSzPct val="100000"/>
              </a:pPr>
              <a:r>
                <a:rPr lang="en-US" sz="1600" noProof="0" dirty="0">
                  <a:solidFill>
                    <a:srgbClr val="000000"/>
                  </a:solidFill>
                </a:rPr>
                <a:t>Other Management Consulting Services</a:t>
              </a:r>
            </a:p>
          </p:txBody>
        </p:sp>
      </p:grpSp>
      <p:sp>
        <p:nvSpPr>
          <p:cNvPr id="108" name="TextBox 107">
            <a:extLst>
              <a:ext uri="{FF2B5EF4-FFF2-40B4-BE49-F238E27FC236}">
                <a16:creationId xmlns:a16="http://schemas.microsoft.com/office/drawing/2014/main" id="{669FEBB0-BEDE-7A58-9C6C-79C34A80E75D}"/>
              </a:ext>
            </a:extLst>
          </p:cNvPr>
          <p:cNvSpPr txBox="1"/>
          <p:nvPr/>
        </p:nvSpPr>
        <p:spPr>
          <a:xfrm>
            <a:off x="1837947" y="4606713"/>
            <a:ext cx="1141338" cy="246221"/>
          </a:xfrm>
          <a:prstGeom prst="rect">
            <a:avLst/>
          </a:prstGeom>
        </p:spPr>
        <p:txBody>
          <a:bodyPr vert="horz" wrap="square" lIns="0" tIns="0" rIns="0" bIns="0" rtlCol="0">
            <a:spAutoFit/>
          </a:bodyPr>
          <a:lstStyle/>
          <a:p>
            <a:pPr algn="l">
              <a:buSzPct val="100000"/>
            </a:pPr>
            <a:r>
              <a:rPr lang="en-US" sz="1600" b="1" noProof="0" dirty="0">
                <a:solidFill>
                  <a:srgbClr val="000000"/>
                </a:solidFill>
              </a:rPr>
              <a:t>561320</a:t>
            </a:r>
          </a:p>
        </p:txBody>
      </p:sp>
      <p:sp>
        <p:nvSpPr>
          <p:cNvPr id="109" name="TextBox 108">
            <a:extLst>
              <a:ext uri="{FF2B5EF4-FFF2-40B4-BE49-F238E27FC236}">
                <a16:creationId xmlns:a16="http://schemas.microsoft.com/office/drawing/2014/main" id="{A9DC035B-2B50-E2BE-3232-F69142463CDF}"/>
              </a:ext>
            </a:extLst>
          </p:cNvPr>
          <p:cNvSpPr txBox="1"/>
          <p:nvPr/>
        </p:nvSpPr>
        <p:spPr>
          <a:xfrm>
            <a:off x="3470099" y="4606713"/>
            <a:ext cx="7763958" cy="246221"/>
          </a:xfrm>
          <a:prstGeom prst="rect">
            <a:avLst/>
          </a:prstGeom>
        </p:spPr>
        <p:txBody>
          <a:bodyPr vert="horz" wrap="square" lIns="0" tIns="0" rIns="0" bIns="0" rtlCol="0">
            <a:spAutoFit/>
          </a:bodyPr>
          <a:lstStyle/>
          <a:p>
            <a:pPr algn="l">
              <a:buSzPct val="100000"/>
            </a:pPr>
            <a:r>
              <a:rPr lang="en-US" sz="1600" noProof="0" dirty="0">
                <a:solidFill>
                  <a:srgbClr val="000000"/>
                </a:solidFill>
              </a:rPr>
              <a:t>Temporary Help Services</a:t>
            </a:r>
          </a:p>
        </p:txBody>
      </p:sp>
      <p:grpSp>
        <p:nvGrpSpPr>
          <p:cNvPr id="129" name="Group 128">
            <a:extLst>
              <a:ext uri="{FF2B5EF4-FFF2-40B4-BE49-F238E27FC236}">
                <a16:creationId xmlns:a16="http://schemas.microsoft.com/office/drawing/2014/main" id="{9D84BA63-ADB3-CD4F-B67C-E1400D78CDB7}"/>
              </a:ext>
            </a:extLst>
          </p:cNvPr>
          <p:cNvGrpSpPr/>
          <p:nvPr/>
        </p:nvGrpSpPr>
        <p:grpSpPr>
          <a:xfrm>
            <a:off x="1837947" y="5089331"/>
            <a:ext cx="9396110" cy="246221"/>
            <a:chOff x="1837947" y="4901251"/>
            <a:chExt cx="9396110" cy="246221"/>
          </a:xfrm>
        </p:grpSpPr>
        <p:sp>
          <p:nvSpPr>
            <p:cNvPr id="110" name="TextBox 109">
              <a:extLst>
                <a:ext uri="{FF2B5EF4-FFF2-40B4-BE49-F238E27FC236}">
                  <a16:creationId xmlns:a16="http://schemas.microsoft.com/office/drawing/2014/main" id="{B06DB602-6F21-1232-3691-3B91F54DC212}"/>
                </a:ext>
              </a:extLst>
            </p:cNvPr>
            <p:cNvSpPr txBox="1"/>
            <p:nvPr/>
          </p:nvSpPr>
          <p:spPr>
            <a:xfrm>
              <a:off x="1837947" y="4901251"/>
              <a:ext cx="1141338" cy="246221"/>
            </a:xfrm>
            <a:prstGeom prst="rect">
              <a:avLst/>
            </a:prstGeom>
          </p:spPr>
          <p:txBody>
            <a:bodyPr vert="horz" wrap="square" lIns="0" tIns="0" rIns="0" bIns="0" rtlCol="0">
              <a:spAutoFit/>
            </a:bodyPr>
            <a:lstStyle/>
            <a:p>
              <a:pPr algn="l">
                <a:buSzPct val="100000"/>
              </a:pPr>
              <a:r>
                <a:rPr lang="en-US" sz="1600" b="1" noProof="0" dirty="0">
                  <a:solidFill>
                    <a:srgbClr val="000000"/>
                  </a:solidFill>
                </a:rPr>
                <a:t>541512 </a:t>
              </a:r>
            </a:p>
          </p:txBody>
        </p:sp>
        <p:sp>
          <p:nvSpPr>
            <p:cNvPr id="111" name="TextBox 110">
              <a:extLst>
                <a:ext uri="{FF2B5EF4-FFF2-40B4-BE49-F238E27FC236}">
                  <a16:creationId xmlns:a16="http://schemas.microsoft.com/office/drawing/2014/main" id="{C3C3E728-8AF4-B8DC-7907-EAA8EC572F49}"/>
                </a:ext>
              </a:extLst>
            </p:cNvPr>
            <p:cNvSpPr txBox="1"/>
            <p:nvPr/>
          </p:nvSpPr>
          <p:spPr>
            <a:xfrm>
              <a:off x="3470099" y="4901251"/>
              <a:ext cx="7763958" cy="246221"/>
            </a:xfrm>
            <a:prstGeom prst="rect">
              <a:avLst/>
            </a:prstGeom>
          </p:spPr>
          <p:txBody>
            <a:bodyPr vert="horz" wrap="square" lIns="0" tIns="0" rIns="0" bIns="0" rtlCol="0">
              <a:spAutoFit/>
            </a:bodyPr>
            <a:lstStyle/>
            <a:p>
              <a:pPr algn="l">
                <a:buSzPct val="100000"/>
              </a:pPr>
              <a:r>
                <a:rPr lang="en-US" sz="1600" noProof="0" dirty="0">
                  <a:solidFill>
                    <a:srgbClr val="000000"/>
                  </a:solidFill>
                </a:rPr>
                <a:t>LAN Computer Systems Integration Design Services</a:t>
              </a:r>
            </a:p>
          </p:txBody>
        </p:sp>
      </p:grpSp>
      <p:grpSp>
        <p:nvGrpSpPr>
          <p:cNvPr id="128" name="Group 127">
            <a:extLst>
              <a:ext uri="{FF2B5EF4-FFF2-40B4-BE49-F238E27FC236}">
                <a16:creationId xmlns:a16="http://schemas.microsoft.com/office/drawing/2014/main" id="{F12572AA-B0C1-F597-4D65-7E17C47E8D28}"/>
              </a:ext>
            </a:extLst>
          </p:cNvPr>
          <p:cNvGrpSpPr/>
          <p:nvPr/>
        </p:nvGrpSpPr>
        <p:grpSpPr>
          <a:xfrm>
            <a:off x="1837947" y="5571946"/>
            <a:ext cx="9396110" cy="246221"/>
            <a:chOff x="1837947" y="5571946"/>
            <a:chExt cx="9396110" cy="246221"/>
          </a:xfrm>
        </p:grpSpPr>
        <p:sp>
          <p:nvSpPr>
            <p:cNvPr id="112" name="TextBox 111">
              <a:extLst>
                <a:ext uri="{FF2B5EF4-FFF2-40B4-BE49-F238E27FC236}">
                  <a16:creationId xmlns:a16="http://schemas.microsoft.com/office/drawing/2014/main" id="{FB4F7D99-06CF-13F1-F5CF-324200F2D640}"/>
                </a:ext>
              </a:extLst>
            </p:cNvPr>
            <p:cNvSpPr txBox="1"/>
            <p:nvPr/>
          </p:nvSpPr>
          <p:spPr>
            <a:xfrm>
              <a:off x="1837947" y="5571946"/>
              <a:ext cx="1141338" cy="246221"/>
            </a:xfrm>
            <a:prstGeom prst="rect">
              <a:avLst/>
            </a:prstGeom>
          </p:spPr>
          <p:txBody>
            <a:bodyPr vert="horz" wrap="square" lIns="0" tIns="0" rIns="0" bIns="0" rtlCol="0">
              <a:spAutoFit/>
            </a:bodyPr>
            <a:lstStyle/>
            <a:p>
              <a:pPr algn="l">
                <a:buSzPct val="100000"/>
              </a:pPr>
              <a:r>
                <a:rPr lang="en-US" sz="1600" b="1" noProof="0" dirty="0">
                  <a:solidFill>
                    <a:srgbClr val="000000"/>
                  </a:solidFill>
                </a:rPr>
                <a:t>541513 </a:t>
              </a:r>
            </a:p>
          </p:txBody>
        </p:sp>
        <p:sp>
          <p:nvSpPr>
            <p:cNvPr id="113" name="TextBox 112">
              <a:extLst>
                <a:ext uri="{FF2B5EF4-FFF2-40B4-BE49-F238E27FC236}">
                  <a16:creationId xmlns:a16="http://schemas.microsoft.com/office/drawing/2014/main" id="{4F2BBB52-CD53-87EF-C45D-B1E563144A57}"/>
                </a:ext>
              </a:extLst>
            </p:cNvPr>
            <p:cNvSpPr txBox="1"/>
            <p:nvPr/>
          </p:nvSpPr>
          <p:spPr>
            <a:xfrm>
              <a:off x="3470099" y="5571946"/>
              <a:ext cx="7763958" cy="246221"/>
            </a:xfrm>
            <a:prstGeom prst="rect">
              <a:avLst/>
            </a:prstGeom>
          </p:spPr>
          <p:txBody>
            <a:bodyPr vert="horz" wrap="square" lIns="0" tIns="0" rIns="0" bIns="0" rtlCol="0">
              <a:spAutoFit/>
            </a:bodyPr>
            <a:lstStyle/>
            <a:p>
              <a:pPr algn="l">
                <a:buSzPct val="100000"/>
              </a:pPr>
              <a:r>
                <a:rPr lang="en-US" sz="1600" noProof="0" dirty="0">
                  <a:solidFill>
                    <a:srgbClr val="000000"/>
                  </a:solidFill>
                </a:rPr>
                <a:t>Facilities Support Services, Computer Systems or Data Processing</a:t>
              </a:r>
            </a:p>
          </p:txBody>
        </p:sp>
      </p:grpSp>
      <p:cxnSp>
        <p:nvCxnSpPr>
          <p:cNvPr id="122" name="Straight Connector 121">
            <a:extLst>
              <a:ext uri="{FF2B5EF4-FFF2-40B4-BE49-F238E27FC236}">
                <a16:creationId xmlns:a16="http://schemas.microsoft.com/office/drawing/2014/main" id="{8074A938-4343-C3D8-A769-AFD8A4BA5335}"/>
              </a:ext>
            </a:extLst>
          </p:cNvPr>
          <p:cNvCxnSpPr>
            <a:cxnSpLocks/>
          </p:cNvCxnSpPr>
          <p:nvPr/>
        </p:nvCxnSpPr>
        <p:spPr>
          <a:xfrm>
            <a:off x="484717" y="3158858"/>
            <a:ext cx="1074934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649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33AB483-568B-088A-6E84-F586E7DDF07A}"/>
              </a:ext>
            </a:extLst>
          </p:cNvPr>
          <p:cNvGraphicFramePr>
            <a:graphicFrameLocks noChangeAspect="1"/>
          </p:cNvGraphicFramePr>
          <p:nvPr>
            <p:custDataLst>
              <p:tags r:id="rId1"/>
            </p:custDataLst>
            <p:extLst>
              <p:ext uri="{D42A27DB-BD31-4B8C-83A1-F6EECF244321}">
                <p14:modId xmlns:p14="http://schemas.microsoft.com/office/powerpoint/2010/main" val="4018822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think-cell data - do not delete" hidden="1">
                        <a:extLst>
                          <a:ext uri="{FF2B5EF4-FFF2-40B4-BE49-F238E27FC236}">
                            <a16:creationId xmlns:a16="http://schemas.microsoft.com/office/drawing/2014/main" id="{E33AB483-568B-088A-6E84-F586E7DDF0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7A2D6B-B5A1-41C2-BDE0-9264BDB6FEF6}"/>
              </a:ext>
            </a:extLst>
          </p:cNvPr>
          <p:cNvSpPr>
            <a:spLocks noGrp="1"/>
          </p:cNvSpPr>
          <p:nvPr>
            <p:ph type="title"/>
          </p:nvPr>
        </p:nvSpPr>
        <p:spPr>
          <a:xfrm>
            <a:off x="484717" y="338364"/>
            <a:ext cx="11216216" cy="390300"/>
          </a:xfrm>
        </p:spPr>
        <p:txBody>
          <a:bodyPr vert="horz"/>
          <a:lstStyle/>
          <a:p>
            <a:r>
              <a:rPr lang="en-US" sz="2800" noProof="0" dirty="0">
                <a:solidFill>
                  <a:schemeClr val="tx2"/>
                </a:solidFill>
                <a:latin typeface="+mn-lt"/>
              </a:rPr>
              <a:t>Management Consulting</a:t>
            </a:r>
            <a:r>
              <a:rPr lang="en-US" sz="2800" noProof="0" dirty="0">
                <a:solidFill>
                  <a:srgbClr val="FF9933"/>
                </a:solidFill>
                <a:latin typeface="+mn-lt"/>
              </a:rPr>
              <a:t> Capabilities</a:t>
            </a:r>
          </a:p>
        </p:txBody>
      </p:sp>
      <p:sp>
        <p:nvSpPr>
          <p:cNvPr id="13" name="TextBox 12">
            <a:extLst>
              <a:ext uri="{FF2B5EF4-FFF2-40B4-BE49-F238E27FC236}">
                <a16:creationId xmlns:a16="http://schemas.microsoft.com/office/drawing/2014/main" id="{5D3AE840-520A-4E36-AC4C-D7F6B7723834}"/>
              </a:ext>
            </a:extLst>
          </p:cNvPr>
          <p:cNvSpPr txBox="1"/>
          <p:nvPr/>
        </p:nvSpPr>
        <p:spPr>
          <a:xfrm>
            <a:off x="6685279" y="1369042"/>
            <a:ext cx="4440595" cy="584775"/>
          </a:xfrm>
          <a:prstGeom prst="rect">
            <a:avLst/>
          </a:prstGeom>
          <a:noFill/>
        </p:spPr>
        <p:txBody>
          <a:bodyPr vertOverflow="overflow" vert="horz" wrap="square" lIns="0" tIns="0" rIns="0" bIns="0" rtlCol="0" anchor="t">
            <a:spAutoFit/>
          </a:bodyPr>
          <a:lstStyle/>
          <a:p>
            <a:pPr>
              <a:lnSpc>
                <a:spcPct val="95000"/>
              </a:lnSpc>
              <a:spcBef>
                <a:spcPts val="600"/>
              </a:spcBef>
            </a:pPr>
            <a:r>
              <a:rPr lang="en-US" sz="2000" noProof="0" dirty="0">
                <a:solidFill>
                  <a:schemeClr val="tx2"/>
                </a:solidFill>
              </a:rPr>
              <a:t>Project management </a:t>
            </a:r>
            <a:br>
              <a:rPr lang="en-US" sz="2000" noProof="0" dirty="0">
                <a:solidFill>
                  <a:schemeClr val="tx2"/>
                </a:solidFill>
              </a:rPr>
            </a:br>
            <a:r>
              <a:rPr lang="en-US" sz="2000" noProof="0" dirty="0">
                <a:solidFill>
                  <a:schemeClr val="tx2"/>
                </a:solidFill>
              </a:rPr>
              <a:t>(Large-scale, transformational; IT) </a:t>
            </a:r>
          </a:p>
        </p:txBody>
      </p:sp>
      <p:sp>
        <p:nvSpPr>
          <p:cNvPr id="14" name="TextBox 13">
            <a:extLst>
              <a:ext uri="{FF2B5EF4-FFF2-40B4-BE49-F238E27FC236}">
                <a16:creationId xmlns:a16="http://schemas.microsoft.com/office/drawing/2014/main" id="{CF6BAE61-5312-4DEC-94C0-4B98AB0E4331}"/>
              </a:ext>
            </a:extLst>
          </p:cNvPr>
          <p:cNvSpPr txBox="1"/>
          <p:nvPr/>
        </p:nvSpPr>
        <p:spPr>
          <a:xfrm>
            <a:off x="7948217" y="3080457"/>
            <a:ext cx="2585644" cy="292388"/>
          </a:xfrm>
          <a:prstGeom prst="rect">
            <a:avLst/>
          </a:prstGeom>
          <a:noFill/>
        </p:spPr>
        <p:txBody>
          <a:bodyPr vertOverflow="overflow" vert="horz" wrap="none" lIns="0" tIns="0" rIns="0" bIns="0" rtlCol="0" anchor="t">
            <a:spAutoFit/>
          </a:bodyPr>
          <a:lstStyle/>
          <a:p>
            <a:pPr>
              <a:lnSpc>
                <a:spcPct val="95000"/>
              </a:lnSpc>
              <a:spcBef>
                <a:spcPts val="600"/>
              </a:spcBef>
            </a:pPr>
            <a:r>
              <a:rPr lang="en-US" sz="2000" noProof="0" dirty="0">
                <a:solidFill>
                  <a:schemeClr val="tx2"/>
                </a:solidFill>
              </a:rPr>
              <a:t>Post-merger integration</a:t>
            </a:r>
          </a:p>
        </p:txBody>
      </p:sp>
      <p:sp>
        <p:nvSpPr>
          <p:cNvPr id="15" name="TextBox 14">
            <a:extLst>
              <a:ext uri="{FF2B5EF4-FFF2-40B4-BE49-F238E27FC236}">
                <a16:creationId xmlns:a16="http://schemas.microsoft.com/office/drawing/2014/main" id="{C9F80920-0866-413F-BB22-EA0CB674905B}"/>
              </a:ext>
            </a:extLst>
          </p:cNvPr>
          <p:cNvSpPr txBox="1"/>
          <p:nvPr/>
        </p:nvSpPr>
        <p:spPr>
          <a:xfrm>
            <a:off x="7641927" y="4487727"/>
            <a:ext cx="2527300" cy="584775"/>
          </a:xfrm>
          <a:prstGeom prst="rect">
            <a:avLst/>
          </a:prstGeom>
          <a:noFill/>
        </p:spPr>
        <p:txBody>
          <a:bodyPr vertOverflow="overflow" vert="horz" wrap="square" lIns="0" tIns="0" rIns="0" bIns="0" rtlCol="0" anchor="t">
            <a:spAutoFit/>
          </a:bodyPr>
          <a:lstStyle/>
          <a:p>
            <a:pPr>
              <a:lnSpc>
                <a:spcPct val="95000"/>
              </a:lnSpc>
              <a:spcBef>
                <a:spcPts val="600"/>
              </a:spcBef>
            </a:pPr>
            <a:r>
              <a:rPr lang="en-US" sz="2000" noProof="0" dirty="0">
                <a:solidFill>
                  <a:schemeClr val="tx2"/>
                </a:solidFill>
              </a:rPr>
              <a:t>Process reengineering &amp; improvement </a:t>
            </a:r>
          </a:p>
        </p:txBody>
      </p:sp>
      <p:sp>
        <p:nvSpPr>
          <p:cNvPr id="16" name="TextBox 15">
            <a:extLst>
              <a:ext uri="{FF2B5EF4-FFF2-40B4-BE49-F238E27FC236}">
                <a16:creationId xmlns:a16="http://schemas.microsoft.com/office/drawing/2014/main" id="{3E732797-8E6F-4BBD-9434-FB56B07CAC70}"/>
              </a:ext>
            </a:extLst>
          </p:cNvPr>
          <p:cNvSpPr txBox="1"/>
          <p:nvPr/>
        </p:nvSpPr>
        <p:spPr>
          <a:xfrm>
            <a:off x="4779877" y="5291694"/>
            <a:ext cx="2718621" cy="584775"/>
          </a:xfrm>
          <a:prstGeom prst="rect">
            <a:avLst/>
          </a:prstGeom>
          <a:noFill/>
        </p:spPr>
        <p:txBody>
          <a:bodyPr vertOverflow="overflow" vert="horz" wrap="square" lIns="0" tIns="0" rIns="0" bIns="0" rtlCol="0" anchor="t">
            <a:spAutoFit/>
          </a:bodyPr>
          <a:lstStyle/>
          <a:p>
            <a:pPr algn="ctr">
              <a:lnSpc>
                <a:spcPct val="95000"/>
              </a:lnSpc>
              <a:spcBef>
                <a:spcPts val="600"/>
              </a:spcBef>
            </a:pPr>
            <a:r>
              <a:rPr lang="en-US" sz="2000" noProof="0" dirty="0">
                <a:solidFill>
                  <a:schemeClr val="tx2"/>
                </a:solidFill>
              </a:rPr>
              <a:t>Performance management &amp; reporting</a:t>
            </a:r>
          </a:p>
        </p:txBody>
      </p:sp>
      <p:sp>
        <p:nvSpPr>
          <p:cNvPr id="17" name="TextBox 16">
            <a:extLst>
              <a:ext uri="{FF2B5EF4-FFF2-40B4-BE49-F238E27FC236}">
                <a16:creationId xmlns:a16="http://schemas.microsoft.com/office/drawing/2014/main" id="{CA803656-457F-4120-9D38-F74E071D4731}"/>
              </a:ext>
            </a:extLst>
          </p:cNvPr>
          <p:cNvSpPr txBox="1"/>
          <p:nvPr/>
        </p:nvSpPr>
        <p:spPr>
          <a:xfrm>
            <a:off x="1635908" y="4275845"/>
            <a:ext cx="2879222" cy="584775"/>
          </a:xfrm>
          <a:prstGeom prst="rect">
            <a:avLst/>
          </a:prstGeom>
          <a:noFill/>
        </p:spPr>
        <p:txBody>
          <a:bodyPr vertOverflow="overflow" vert="horz" wrap="square" lIns="0" tIns="0" rIns="0" bIns="0" rtlCol="0" anchor="t">
            <a:spAutoFit/>
          </a:bodyPr>
          <a:lstStyle/>
          <a:p>
            <a:pPr algn="r">
              <a:lnSpc>
                <a:spcPct val="95000"/>
              </a:lnSpc>
              <a:spcBef>
                <a:spcPts val="600"/>
              </a:spcBef>
            </a:pPr>
            <a:r>
              <a:rPr lang="en-US" sz="2000" noProof="0" dirty="0">
                <a:solidFill>
                  <a:schemeClr val="tx2"/>
                </a:solidFill>
              </a:rPr>
              <a:t>Corporate governance &amp; organizational design</a:t>
            </a:r>
          </a:p>
        </p:txBody>
      </p:sp>
      <p:sp>
        <p:nvSpPr>
          <p:cNvPr id="18" name="TextBox 17">
            <a:extLst>
              <a:ext uri="{FF2B5EF4-FFF2-40B4-BE49-F238E27FC236}">
                <a16:creationId xmlns:a16="http://schemas.microsoft.com/office/drawing/2014/main" id="{326E7A38-5B19-445B-AB5D-448567067F06}"/>
              </a:ext>
            </a:extLst>
          </p:cNvPr>
          <p:cNvSpPr txBox="1"/>
          <p:nvPr/>
        </p:nvSpPr>
        <p:spPr>
          <a:xfrm>
            <a:off x="1066126" y="2802368"/>
            <a:ext cx="3237468" cy="877163"/>
          </a:xfrm>
          <a:prstGeom prst="rect">
            <a:avLst/>
          </a:prstGeom>
          <a:noFill/>
        </p:spPr>
        <p:txBody>
          <a:bodyPr vertOverflow="overflow" vert="horz" wrap="square" lIns="0" tIns="0" rIns="0" bIns="0" rtlCol="0" anchor="t">
            <a:spAutoFit/>
          </a:bodyPr>
          <a:lstStyle/>
          <a:p>
            <a:pPr algn="r">
              <a:lnSpc>
                <a:spcPct val="95000"/>
              </a:lnSpc>
              <a:spcBef>
                <a:spcPts val="600"/>
              </a:spcBef>
            </a:pPr>
            <a:r>
              <a:rPr lang="en-US" sz="2000" noProof="0" dirty="0">
                <a:solidFill>
                  <a:schemeClr val="tx2"/>
                </a:solidFill>
              </a:rPr>
              <a:t>Multi-channel customer experience strategy (contact center, web, mobile) </a:t>
            </a:r>
          </a:p>
        </p:txBody>
      </p:sp>
      <p:sp>
        <p:nvSpPr>
          <p:cNvPr id="19" name="TextBox 18">
            <a:extLst>
              <a:ext uri="{FF2B5EF4-FFF2-40B4-BE49-F238E27FC236}">
                <a16:creationId xmlns:a16="http://schemas.microsoft.com/office/drawing/2014/main" id="{F6447076-7E47-49EA-BF5D-4C9E7D19D170}"/>
              </a:ext>
            </a:extLst>
          </p:cNvPr>
          <p:cNvSpPr txBox="1"/>
          <p:nvPr/>
        </p:nvSpPr>
        <p:spPr>
          <a:xfrm>
            <a:off x="2598845" y="1807623"/>
            <a:ext cx="2527300" cy="292388"/>
          </a:xfrm>
          <a:prstGeom prst="rect">
            <a:avLst/>
          </a:prstGeom>
          <a:noFill/>
        </p:spPr>
        <p:txBody>
          <a:bodyPr vertOverflow="overflow" vert="horz" wrap="square" lIns="0" tIns="0" rIns="0" bIns="0" rtlCol="0" anchor="t">
            <a:spAutoFit/>
          </a:bodyPr>
          <a:lstStyle/>
          <a:p>
            <a:pPr algn="r">
              <a:lnSpc>
                <a:spcPct val="95000"/>
              </a:lnSpc>
              <a:spcBef>
                <a:spcPts val="600"/>
              </a:spcBef>
            </a:pPr>
            <a:r>
              <a:rPr lang="en-US" sz="2000" noProof="0" dirty="0">
                <a:solidFill>
                  <a:schemeClr val="tx2"/>
                </a:solidFill>
              </a:rPr>
              <a:t>Interim management</a:t>
            </a:r>
          </a:p>
        </p:txBody>
      </p:sp>
      <p:sp>
        <p:nvSpPr>
          <p:cNvPr id="30" name="Freeform 88">
            <a:extLst>
              <a:ext uri="{FF2B5EF4-FFF2-40B4-BE49-F238E27FC236}">
                <a16:creationId xmlns:a16="http://schemas.microsoft.com/office/drawing/2014/main" id="{E3F17C8D-2A8C-9DE9-5A37-686AC1421382}"/>
              </a:ext>
            </a:extLst>
          </p:cNvPr>
          <p:cNvSpPr>
            <a:spLocks/>
          </p:cNvSpPr>
          <p:nvPr/>
        </p:nvSpPr>
        <p:spPr bwMode="auto">
          <a:xfrm rot="21590940">
            <a:off x="4917356" y="1949009"/>
            <a:ext cx="1197915" cy="1204169"/>
          </a:xfrm>
          <a:custGeom>
            <a:avLst/>
            <a:gdLst>
              <a:gd name="T0" fmla="*/ 1708 w 1708"/>
              <a:gd name="T1" fmla="*/ 1361 h 1713"/>
              <a:gd name="T2" fmla="*/ 1708 w 1708"/>
              <a:gd name="T3" fmla="*/ 0 h 1713"/>
              <a:gd name="T4" fmla="*/ 0 w 1708"/>
              <a:gd name="T5" fmla="*/ 824 h 1713"/>
              <a:gd name="T6" fmla="*/ 1063 w 1708"/>
              <a:gd name="T7" fmla="*/ 1672 h 1713"/>
              <a:gd name="T8" fmla="*/ 1245 w 1708"/>
              <a:gd name="T9" fmla="*/ 1665 h 1713"/>
              <a:gd name="T10" fmla="*/ 1590 w 1708"/>
              <a:gd name="T11" fmla="*/ 1498 h 1713"/>
              <a:gd name="T12" fmla="*/ 1708 w 1708"/>
              <a:gd name="T13" fmla="*/ 1361 h 1713"/>
            </a:gdLst>
            <a:ahLst/>
            <a:cxnLst>
              <a:cxn ang="0">
                <a:pos x="T0" y="T1"/>
              </a:cxn>
              <a:cxn ang="0">
                <a:pos x="T2" y="T3"/>
              </a:cxn>
              <a:cxn ang="0">
                <a:pos x="T4" y="T5"/>
              </a:cxn>
              <a:cxn ang="0">
                <a:pos x="T6" y="T7"/>
              </a:cxn>
              <a:cxn ang="0">
                <a:pos x="T8" y="T9"/>
              </a:cxn>
              <a:cxn ang="0">
                <a:pos x="T10" y="T11"/>
              </a:cxn>
              <a:cxn ang="0">
                <a:pos x="T12" y="T13"/>
              </a:cxn>
            </a:cxnLst>
            <a:rect l="0" t="0" r="r" b="b"/>
            <a:pathLst>
              <a:path w="1708" h="1713">
                <a:moveTo>
                  <a:pt x="1708" y="1361"/>
                </a:moveTo>
                <a:cubicBezTo>
                  <a:pt x="1708" y="0"/>
                  <a:pt x="1708" y="0"/>
                  <a:pt x="1708" y="0"/>
                </a:cubicBezTo>
                <a:cubicBezTo>
                  <a:pt x="1045" y="17"/>
                  <a:pt x="429" y="315"/>
                  <a:pt x="0" y="824"/>
                </a:cubicBezTo>
                <a:cubicBezTo>
                  <a:pt x="1063" y="1672"/>
                  <a:pt x="1063" y="1672"/>
                  <a:pt x="1063" y="1672"/>
                </a:cubicBezTo>
                <a:cubicBezTo>
                  <a:pt x="1115" y="1713"/>
                  <a:pt x="1193" y="1707"/>
                  <a:pt x="1245" y="1665"/>
                </a:cubicBezTo>
                <a:cubicBezTo>
                  <a:pt x="1343" y="1585"/>
                  <a:pt x="1461" y="1527"/>
                  <a:pt x="1590" y="1498"/>
                </a:cubicBezTo>
                <a:cubicBezTo>
                  <a:pt x="1654" y="1484"/>
                  <a:pt x="1708" y="1428"/>
                  <a:pt x="1708" y="1361"/>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400" noProof="0" dirty="0">
              <a:cs typeface="+mj-cs"/>
            </a:endParaRPr>
          </a:p>
        </p:txBody>
      </p:sp>
      <p:sp>
        <p:nvSpPr>
          <p:cNvPr id="31" name="Freeform 89">
            <a:extLst>
              <a:ext uri="{FF2B5EF4-FFF2-40B4-BE49-F238E27FC236}">
                <a16:creationId xmlns:a16="http://schemas.microsoft.com/office/drawing/2014/main" id="{62886399-3531-43EF-E4E4-D8653C66C184}"/>
              </a:ext>
            </a:extLst>
          </p:cNvPr>
          <p:cNvSpPr>
            <a:spLocks/>
          </p:cNvSpPr>
          <p:nvPr/>
        </p:nvSpPr>
        <p:spPr bwMode="auto">
          <a:xfrm rot="21590940">
            <a:off x="4537606" y="2597551"/>
            <a:ext cx="1119721" cy="1298001"/>
          </a:xfrm>
          <a:custGeom>
            <a:avLst/>
            <a:gdLst>
              <a:gd name="T0" fmla="*/ 1565 w 1594"/>
              <a:gd name="T1" fmla="*/ 1026 h 1849"/>
              <a:gd name="T2" fmla="*/ 1531 w 1594"/>
              <a:gd name="T3" fmla="*/ 848 h 1849"/>
              <a:gd name="T4" fmla="*/ 468 w 1594"/>
              <a:gd name="T5" fmla="*/ 0 h 1849"/>
              <a:gd name="T6" fmla="*/ 0 w 1594"/>
              <a:gd name="T7" fmla="*/ 1393 h 1849"/>
              <a:gd name="T8" fmla="*/ 45 w 1594"/>
              <a:gd name="T9" fmla="*/ 1849 h 1849"/>
              <a:gd name="T10" fmla="*/ 1372 w 1594"/>
              <a:gd name="T11" fmla="*/ 1546 h 1849"/>
              <a:gd name="T12" fmla="*/ 1482 w 1594"/>
              <a:gd name="T13" fmla="*/ 1456 h 1849"/>
              <a:gd name="T14" fmla="*/ 1479 w 1594"/>
              <a:gd name="T15" fmla="*/ 1393 h 1849"/>
              <a:gd name="T16" fmla="*/ 1565 w 1594"/>
              <a:gd name="T17" fmla="*/ 1026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4" h="1849">
                <a:moveTo>
                  <a:pt x="1565" y="1026"/>
                </a:moveTo>
                <a:cubicBezTo>
                  <a:pt x="1594" y="967"/>
                  <a:pt x="1583" y="889"/>
                  <a:pt x="1531" y="848"/>
                </a:cubicBezTo>
                <a:cubicBezTo>
                  <a:pt x="468" y="0"/>
                  <a:pt x="468" y="0"/>
                  <a:pt x="468" y="0"/>
                </a:cubicBezTo>
                <a:cubicBezTo>
                  <a:pt x="162" y="404"/>
                  <a:pt x="0" y="884"/>
                  <a:pt x="0" y="1393"/>
                </a:cubicBezTo>
                <a:cubicBezTo>
                  <a:pt x="0" y="1546"/>
                  <a:pt x="15" y="1700"/>
                  <a:pt x="45" y="1849"/>
                </a:cubicBezTo>
                <a:cubicBezTo>
                  <a:pt x="1372" y="1546"/>
                  <a:pt x="1372" y="1546"/>
                  <a:pt x="1372" y="1546"/>
                </a:cubicBezTo>
                <a:cubicBezTo>
                  <a:pt x="1437" y="1531"/>
                  <a:pt x="1484" y="1491"/>
                  <a:pt x="1482" y="1456"/>
                </a:cubicBezTo>
                <a:cubicBezTo>
                  <a:pt x="1480" y="1436"/>
                  <a:pt x="1479" y="1414"/>
                  <a:pt x="1479" y="1393"/>
                </a:cubicBezTo>
                <a:cubicBezTo>
                  <a:pt x="1479" y="1261"/>
                  <a:pt x="1510" y="1137"/>
                  <a:pt x="1565" y="1026"/>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400" noProof="0" dirty="0">
              <a:cs typeface="+mj-cs"/>
            </a:endParaRPr>
          </a:p>
        </p:txBody>
      </p:sp>
      <p:sp>
        <p:nvSpPr>
          <p:cNvPr id="32" name="Freeform 90">
            <a:extLst>
              <a:ext uri="{FF2B5EF4-FFF2-40B4-BE49-F238E27FC236}">
                <a16:creationId xmlns:a16="http://schemas.microsoft.com/office/drawing/2014/main" id="{41D80125-421F-D217-C4C8-F8B2C053BBAB}"/>
              </a:ext>
            </a:extLst>
          </p:cNvPr>
          <p:cNvSpPr>
            <a:spLocks/>
          </p:cNvSpPr>
          <p:nvPr/>
        </p:nvSpPr>
        <p:spPr bwMode="auto">
          <a:xfrm rot="21590940">
            <a:off x="4590654" y="3754474"/>
            <a:ext cx="1266724" cy="1263595"/>
          </a:xfrm>
          <a:custGeom>
            <a:avLst/>
            <a:gdLst>
              <a:gd name="T0" fmla="*/ 1327 w 1802"/>
              <a:gd name="T1" fmla="*/ 15 h 1800"/>
              <a:gd name="T2" fmla="*/ 0 w 1802"/>
              <a:gd name="T3" fmla="*/ 318 h 1800"/>
              <a:gd name="T4" fmla="*/ 1182 w 1802"/>
              <a:gd name="T5" fmla="*/ 1800 h 1800"/>
              <a:gd name="T6" fmla="*/ 1773 w 1802"/>
              <a:gd name="T7" fmla="*/ 575 h 1800"/>
              <a:gd name="T8" fmla="*/ 1726 w 1802"/>
              <a:gd name="T9" fmla="*/ 400 h 1800"/>
              <a:gd name="T10" fmla="*/ 1487 w 1802"/>
              <a:gd name="T11" fmla="*/ 100 h 1800"/>
              <a:gd name="T12" fmla="*/ 1327 w 1802"/>
              <a:gd name="T13" fmla="*/ 15 h 1800"/>
            </a:gdLst>
            <a:ahLst/>
            <a:cxnLst>
              <a:cxn ang="0">
                <a:pos x="T0" y="T1"/>
              </a:cxn>
              <a:cxn ang="0">
                <a:pos x="T2" y="T3"/>
              </a:cxn>
              <a:cxn ang="0">
                <a:pos x="T4" y="T5"/>
              </a:cxn>
              <a:cxn ang="0">
                <a:pos x="T6" y="T7"/>
              </a:cxn>
              <a:cxn ang="0">
                <a:pos x="T8" y="T9"/>
              </a:cxn>
              <a:cxn ang="0">
                <a:pos x="T10" y="T11"/>
              </a:cxn>
              <a:cxn ang="0">
                <a:pos x="T12" y="T13"/>
              </a:cxn>
            </a:cxnLst>
            <a:rect l="0" t="0" r="r" b="b"/>
            <a:pathLst>
              <a:path w="1802" h="1800">
                <a:moveTo>
                  <a:pt x="1327" y="15"/>
                </a:moveTo>
                <a:cubicBezTo>
                  <a:pt x="0" y="318"/>
                  <a:pt x="0" y="318"/>
                  <a:pt x="0" y="318"/>
                </a:cubicBezTo>
                <a:cubicBezTo>
                  <a:pt x="162" y="951"/>
                  <a:pt x="599" y="1499"/>
                  <a:pt x="1182" y="1800"/>
                </a:cubicBezTo>
                <a:cubicBezTo>
                  <a:pt x="1773" y="575"/>
                  <a:pt x="1773" y="575"/>
                  <a:pt x="1773" y="575"/>
                </a:cubicBezTo>
                <a:cubicBezTo>
                  <a:pt x="1802" y="515"/>
                  <a:pt x="1778" y="441"/>
                  <a:pt x="1726" y="400"/>
                </a:cubicBezTo>
                <a:cubicBezTo>
                  <a:pt x="1625" y="320"/>
                  <a:pt x="1542" y="218"/>
                  <a:pt x="1487" y="100"/>
                </a:cubicBezTo>
                <a:cubicBezTo>
                  <a:pt x="1459" y="40"/>
                  <a:pt x="1391" y="0"/>
                  <a:pt x="1327" y="15"/>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400" noProof="0" dirty="0">
              <a:cs typeface="+mj-cs"/>
            </a:endParaRPr>
          </a:p>
        </p:txBody>
      </p:sp>
      <p:sp>
        <p:nvSpPr>
          <p:cNvPr id="33" name="Freeform 91">
            <a:extLst>
              <a:ext uri="{FF2B5EF4-FFF2-40B4-BE49-F238E27FC236}">
                <a16:creationId xmlns:a16="http://schemas.microsoft.com/office/drawing/2014/main" id="{E0847D72-3E19-DCD7-07BB-5413FA561D54}"/>
              </a:ext>
            </a:extLst>
          </p:cNvPr>
          <p:cNvSpPr>
            <a:spLocks/>
          </p:cNvSpPr>
          <p:nvPr/>
        </p:nvSpPr>
        <p:spPr bwMode="auto">
          <a:xfrm rot="21590940">
            <a:off x="5498421" y="4130450"/>
            <a:ext cx="1332405" cy="1063421"/>
          </a:xfrm>
          <a:custGeom>
            <a:avLst/>
            <a:gdLst>
              <a:gd name="T0" fmla="*/ 1141 w 1898"/>
              <a:gd name="T1" fmla="*/ 15 h 1517"/>
              <a:gd name="T2" fmla="*/ 949 w 1898"/>
              <a:gd name="T3" fmla="*/ 37 h 1517"/>
              <a:gd name="T4" fmla="*/ 758 w 1898"/>
              <a:gd name="T5" fmla="*/ 15 h 1517"/>
              <a:gd name="T6" fmla="*/ 591 w 1898"/>
              <a:gd name="T7" fmla="*/ 87 h 1517"/>
              <a:gd name="T8" fmla="*/ 0 w 1898"/>
              <a:gd name="T9" fmla="*/ 1313 h 1517"/>
              <a:gd name="T10" fmla="*/ 949 w 1898"/>
              <a:gd name="T11" fmla="*/ 1517 h 1517"/>
              <a:gd name="T12" fmla="*/ 1898 w 1898"/>
              <a:gd name="T13" fmla="*/ 1313 h 1517"/>
              <a:gd name="T14" fmla="*/ 1308 w 1898"/>
              <a:gd name="T15" fmla="*/ 87 h 1517"/>
              <a:gd name="T16" fmla="*/ 1141 w 1898"/>
              <a:gd name="T17" fmla="*/ 1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8" h="1517">
                <a:moveTo>
                  <a:pt x="1141" y="15"/>
                </a:moveTo>
                <a:cubicBezTo>
                  <a:pt x="1080" y="29"/>
                  <a:pt x="1015" y="37"/>
                  <a:pt x="949" y="37"/>
                </a:cubicBezTo>
                <a:cubicBezTo>
                  <a:pt x="883" y="37"/>
                  <a:pt x="819" y="29"/>
                  <a:pt x="758" y="15"/>
                </a:cubicBezTo>
                <a:cubicBezTo>
                  <a:pt x="693" y="0"/>
                  <a:pt x="620" y="27"/>
                  <a:pt x="591" y="87"/>
                </a:cubicBezTo>
                <a:cubicBezTo>
                  <a:pt x="0" y="1313"/>
                  <a:pt x="0" y="1313"/>
                  <a:pt x="0" y="1313"/>
                </a:cubicBezTo>
                <a:cubicBezTo>
                  <a:pt x="299" y="1448"/>
                  <a:pt x="618" y="1517"/>
                  <a:pt x="949" y="1517"/>
                </a:cubicBezTo>
                <a:cubicBezTo>
                  <a:pt x="1280" y="1517"/>
                  <a:pt x="1599" y="1448"/>
                  <a:pt x="1898" y="1313"/>
                </a:cubicBezTo>
                <a:cubicBezTo>
                  <a:pt x="1308" y="87"/>
                  <a:pt x="1308" y="87"/>
                  <a:pt x="1308" y="87"/>
                </a:cubicBezTo>
                <a:cubicBezTo>
                  <a:pt x="1279" y="27"/>
                  <a:pt x="1206" y="0"/>
                  <a:pt x="1141" y="15"/>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400" noProof="0" dirty="0">
              <a:cs typeface="+mj-cs"/>
            </a:endParaRPr>
          </a:p>
        </p:txBody>
      </p:sp>
      <p:sp>
        <p:nvSpPr>
          <p:cNvPr id="34" name="Freeform 92">
            <a:extLst>
              <a:ext uri="{FF2B5EF4-FFF2-40B4-BE49-F238E27FC236}">
                <a16:creationId xmlns:a16="http://schemas.microsoft.com/office/drawing/2014/main" id="{A2E75DC9-1582-B63C-AF4E-1229B0B61260}"/>
              </a:ext>
            </a:extLst>
          </p:cNvPr>
          <p:cNvSpPr>
            <a:spLocks/>
          </p:cNvSpPr>
          <p:nvPr/>
        </p:nvSpPr>
        <p:spPr bwMode="auto">
          <a:xfrm rot="21590940">
            <a:off x="6470401" y="3749524"/>
            <a:ext cx="1263596" cy="1263595"/>
          </a:xfrm>
          <a:custGeom>
            <a:avLst/>
            <a:gdLst>
              <a:gd name="T0" fmla="*/ 315 w 1802"/>
              <a:gd name="T1" fmla="*/ 100 h 1800"/>
              <a:gd name="T2" fmla="*/ 76 w 1802"/>
              <a:gd name="T3" fmla="*/ 400 h 1800"/>
              <a:gd name="T4" fmla="*/ 29 w 1802"/>
              <a:gd name="T5" fmla="*/ 575 h 1800"/>
              <a:gd name="T6" fmla="*/ 619 w 1802"/>
              <a:gd name="T7" fmla="*/ 1800 h 1800"/>
              <a:gd name="T8" fmla="*/ 1802 w 1802"/>
              <a:gd name="T9" fmla="*/ 318 h 1800"/>
              <a:gd name="T10" fmla="*/ 475 w 1802"/>
              <a:gd name="T11" fmla="*/ 15 h 1800"/>
              <a:gd name="T12" fmla="*/ 315 w 1802"/>
              <a:gd name="T13" fmla="*/ 100 h 1800"/>
            </a:gdLst>
            <a:ahLst/>
            <a:cxnLst>
              <a:cxn ang="0">
                <a:pos x="T0" y="T1"/>
              </a:cxn>
              <a:cxn ang="0">
                <a:pos x="T2" y="T3"/>
              </a:cxn>
              <a:cxn ang="0">
                <a:pos x="T4" y="T5"/>
              </a:cxn>
              <a:cxn ang="0">
                <a:pos x="T6" y="T7"/>
              </a:cxn>
              <a:cxn ang="0">
                <a:pos x="T8" y="T9"/>
              </a:cxn>
              <a:cxn ang="0">
                <a:pos x="T10" y="T11"/>
              </a:cxn>
              <a:cxn ang="0">
                <a:pos x="T12" y="T13"/>
              </a:cxn>
            </a:cxnLst>
            <a:rect l="0" t="0" r="r" b="b"/>
            <a:pathLst>
              <a:path w="1802" h="1800">
                <a:moveTo>
                  <a:pt x="315" y="100"/>
                </a:moveTo>
                <a:cubicBezTo>
                  <a:pt x="259" y="218"/>
                  <a:pt x="177" y="320"/>
                  <a:pt x="76" y="400"/>
                </a:cubicBezTo>
                <a:cubicBezTo>
                  <a:pt x="24" y="441"/>
                  <a:pt x="0" y="515"/>
                  <a:pt x="29" y="575"/>
                </a:cubicBezTo>
                <a:cubicBezTo>
                  <a:pt x="619" y="1800"/>
                  <a:pt x="619" y="1800"/>
                  <a:pt x="619" y="1800"/>
                </a:cubicBezTo>
                <a:cubicBezTo>
                  <a:pt x="1203" y="1499"/>
                  <a:pt x="1639" y="951"/>
                  <a:pt x="1802" y="318"/>
                </a:cubicBezTo>
                <a:cubicBezTo>
                  <a:pt x="475" y="15"/>
                  <a:pt x="475" y="15"/>
                  <a:pt x="475" y="15"/>
                </a:cubicBezTo>
                <a:cubicBezTo>
                  <a:pt x="411" y="0"/>
                  <a:pt x="343" y="40"/>
                  <a:pt x="315" y="100"/>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400" noProof="0" dirty="0">
              <a:cs typeface="+mj-cs"/>
            </a:endParaRPr>
          </a:p>
        </p:txBody>
      </p:sp>
      <p:sp>
        <p:nvSpPr>
          <p:cNvPr id="35" name="Freeform 93">
            <a:extLst>
              <a:ext uri="{FF2B5EF4-FFF2-40B4-BE49-F238E27FC236}">
                <a16:creationId xmlns:a16="http://schemas.microsoft.com/office/drawing/2014/main" id="{0B300AAD-02BB-0A70-F354-074A74C35830}"/>
              </a:ext>
            </a:extLst>
          </p:cNvPr>
          <p:cNvSpPr>
            <a:spLocks/>
          </p:cNvSpPr>
          <p:nvPr/>
        </p:nvSpPr>
        <p:spPr bwMode="auto">
          <a:xfrm rot="21590940">
            <a:off x="6664443" y="2591950"/>
            <a:ext cx="1116594" cy="1298001"/>
          </a:xfrm>
          <a:custGeom>
            <a:avLst/>
            <a:gdLst>
              <a:gd name="T0" fmla="*/ 62 w 1594"/>
              <a:gd name="T1" fmla="*/ 848 h 1849"/>
              <a:gd name="T2" fmla="*/ 29 w 1594"/>
              <a:gd name="T3" fmla="*/ 1026 h 1849"/>
              <a:gd name="T4" fmla="*/ 114 w 1594"/>
              <a:gd name="T5" fmla="*/ 1393 h 1849"/>
              <a:gd name="T6" fmla="*/ 112 w 1594"/>
              <a:gd name="T7" fmla="*/ 1456 h 1849"/>
              <a:gd name="T8" fmla="*/ 222 w 1594"/>
              <a:gd name="T9" fmla="*/ 1546 h 1849"/>
              <a:gd name="T10" fmla="*/ 1549 w 1594"/>
              <a:gd name="T11" fmla="*/ 1849 h 1849"/>
              <a:gd name="T12" fmla="*/ 1594 w 1594"/>
              <a:gd name="T13" fmla="*/ 1393 h 1849"/>
              <a:gd name="T14" fmla="*/ 1125 w 1594"/>
              <a:gd name="T15" fmla="*/ 0 h 1849"/>
              <a:gd name="T16" fmla="*/ 62 w 1594"/>
              <a:gd name="T17" fmla="*/ 848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4" h="1849">
                <a:moveTo>
                  <a:pt x="62" y="848"/>
                </a:moveTo>
                <a:cubicBezTo>
                  <a:pt x="11" y="889"/>
                  <a:pt x="0" y="967"/>
                  <a:pt x="29" y="1026"/>
                </a:cubicBezTo>
                <a:cubicBezTo>
                  <a:pt x="84" y="1137"/>
                  <a:pt x="114" y="1261"/>
                  <a:pt x="114" y="1393"/>
                </a:cubicBezTo>
                <a:cubicBezTo>
                  <a:pt x="114" y="1414"/>
                  <a:pt x="114" y="1436"/>
                  <a:pt x="112" y="1456"/>
                </a:cubicBezTo>
                <a:cubicBezTo>
                  <a:pt x="109" y="1491"/>
                  <a:pt x="157" y="1531"/>
                  <a:pt x="222" y="1546"/>
                </a:cubicBezTo>
                <a:cubicBezTo>
                  <a:pt x="1549" y="1849"/>
                  <a:pt x="1549" y="1849"/>
                  <a:pt x="1549" y="1849"/>
                </a:cubicBezTo>
                <a:cubicBezTo>
                  <a:pt x="1579" y="1700"/>
                  <a:pt x="1594" y="1546"/>
                  <a:pt x="1594" y="1393"/>
                </a:cubicBezTo>
                <a:cubicBezTo>
                  <a:pt x="1594" y="884"/>
                  <a:pt x="1432" y="404"/>
                  <a:pt x="1125" y="0"/>
                </a:cubicBezTo>
                <a:lnTo>
                  <a:pt x="62" y="848"/>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400" noProof="0" dirty="0">
              <a:cs typeface="+mj-cs"/>
            </a:endParaRPr>
          </a:p>
        </p:txBody>
      </p:sp>
      <p:sp>
        <p:nvSpPr>
          <p:cNvPr id="36" name="Freeform 94">
            <a:extLst>
              <a:ext uri="{FF2B5EF4-FFF2-40B4-BE49-F238E27FC236}">
                <a16:creationId xmlns:a16="http://schemas.microsoft.com/office/drawing/2014/main" id="{F157385C-7B5A-CAC8-4C62-278D9008EDC4}"/>
              </a:ext>
            </a:extLst>
          </p:cNvPr>
          <p:cNvSpPr>
            <a:spLocks/>
          </p:cNvSpPr>
          <p:nvPr/>
        </p:nvSpPr>
        <p:spPr bwMode="auto">
          <a:xfrm rot="21590940">
            <a:off x="6199713" y="1945626"/>
            <a:ext cx="1201041" cy="1204169"/>
          </a:xfrm>
          <a:custGeom>
            <a:avLst/>
            <a:gdLst>
              <a:gd name="T0" fmla="*/ 645 w 1709"/>
              <a:gd name="T1" fmla="*/ 1672 h 1713"/>
              <a:gd name="T2" fmla="*/ 1709 w 1709"/>
              <a:gd name="T3" fmla="*/ 824 h 1713"/>
              <a:gd name="T4" fmla="*/ 0 w 1709"/>
              <a:gd name="T5" fmla="*/ 0 h 1713"/>
              <a:gd name="T6" fmla="*/ 0 w 1709"/>
              <a:gd name="T7" fmla="*/ 1361 h 1713"/>
              <a:gd name="T8" fmla="*/ 119 w 1709"/>
              <a:gd name="T9" fmla="*/ 1498 h 1713"/>
              <a:gd name="T10" fmla="*/ 464 w 1709"/>
              <a:gd name="T11" fmla="*/ 1665 h 1713"/>
              <a:gd name="T12" fmla="*/ 645 w 1709"/>
              <a:gd name="T13" fmla="*/ 1672 h 1713"/>
            </a:gdLst>
            <a:ahLst/>
            <a:cxnLst>
              <a:cxn ang="0">
                <a:pos x="T0" y="T1"/>
              </a:cxn>
              <a:cxn ang="0">
                <a:pos x="T2" y="T3"/>
              </a:cxn>
              <a:cxn ang="0">
                <a:pos x="T4" y="T5"/>
              </a:cxn>
              <a:cxn ang="0">
                <a:pos x="T6" y="T7"/>
              </a:cxn>
              <a:cxn ang="0">
                <a:pos x="T8" y="T9"/>
              </a:cxn>
              <a:cxn ang="0">
                <a:pos x="T10" y="T11"/>
              </a:cxn>
              <a:cxn ang="0">
                <a:pos x="T12" y="T13"/>
              </a:cxn>
            </a:cxnLst>
            <a:rect l="0" t="0" r="r" b="b"/>
            <a:pathLst>
              <a:path w="1709" h="1713">
                <a:moveTo>
                  <a:pt x="645" y="1672"/>
                </a:moveTo>
                <a:cubicBezTo>
                  <a:pt x="1709" y="824"/>
                  <a:pt x="1709" y="824"/>
                  <a:pt x="1709" y="824"/>
                </a:cubicBezTo>
                <a:cubicBezTo>
                  <a:pt x="1280" y="315"/>
                  <a:pt x="663" y="17"/>
                  <a:pt x="0" y="0"/>
                </a:cubicBezTo>
                <a:cubicBezTo>
                  <a:pt x="0" y="1361"/>
                  <a:pt x="0" y="1361"/>
                  <a:pt x="0" y="1361"/>
                </a:cubicBezTo>
                <a:cubicBezTo>
                  <a:pt x="0" y="1428"/>
                  <a:pt x="54" y="1484"/>
                  <a:pt x="119" y="1498"/>
                </a:cubicBezTo>
                <a:cubicBezTo>
                  <a:pt x="248" y="1527"/>
                  <a:pt x="365" y="1585"/>
                  <a:pt x="464" y="1665"/>
                </a:cubicBezTo>
                <a:cubicBezTo>
                  <a:pt x="516" y="1707"/>
                  <a:pt x="594" y="1713"/>
                  <a:pt x="645" y="1672"/>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5400" noProof="0" dirty="0">
              <a:cs typeface="+mj-cs"/>
            </a:endParaRPr>
          </a:p>
        </p:txBody>
      </p:sp>
      <p:pic>
        <p:nvPicPr>
          <p:cNvPr id="40" name="Graphic 39">
            <a:extLst>
              <a:ext uri="{FF2B5EF4-FFF2-40B4-BE49-F238E27FC236}">
                <a16:creationId xmlns:a16="http://schemas.microsoft.com/office/drawing/2014/main" id="{081BBEB1-F07A-45E2-C1D0-66BBA8EBAC7B}"/>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6412981" y="2244658"/>
            <a:ext cx="499506" cy="499506"/>
          </a:xfrm>
          <a:prstGeom prst="rect">
            <a:avLst/>
          </a:prstGeom>
        </p:spPr>
      </p:pic>
      <p:pic>
        <p:nvPicPr>
          <p:cNvPr id="42" name="Graphic 41">
            <a:extLst>
              <a:ext uri="{FF2B5EF4-FFF2-40B4-BE49-F238E27FC236}">
                <a16:creationId xmlns:a16="http://schemas.microsoft.com/office/drawing/2014/main" id="{6F36BF8F-256B-1C94-5A59-B8D051D04480}"/>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419112" y="2216765"/>
            <a:ext cx="499506" cy="499506"/>
          </a:xfrm>
          <a:prstGeom prst="rect">
            <a:avLst/>
          </a:prstGeom>
        </p:spPr>
      </p:pic>
      <p:pic>
        <p:nvPicPr>
          <p:cNvPr id="44" name="Graphic 43">
            <a:extLst>
              <a:ext uri="{FF2B5EF4-FFF2-40B4-BE49-F238E27FC236}">
                <a16:creationId xmlns:a16="http://schemas.microsoft.com/office/drawing/2014/main" id="{2ADA2C80-6BDA-F03B-91C6-BF168706A55F}"/>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5891388" y="4486880"/>
            <a:ext cx="499506" cy="499506"/>
          </a:xfrm>
          <a:prstGeom prst="rect">
            <a:avLst/>
          </a:prstGeom>
        </p:spPr>
      </p:pic>
      <p:pic>
        <p:nvPicPr>
          <p:cNvPr id="46" name="Graphic 45">
            <a:extLst>
              <a:ext uri="{FF2B5EF4-FFF2-40B4-BE49-F238E27FC236}">
                <a16:creationId xmlns:a16="http://schemas.microsoft.com/office/drawing/2014/main" id="{AFE4B942-2E29-4BF2-6C07-E062A9F49DF4}"/>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4974066" y="3995572"/>
            <a:ext cx="499506" cy="499506"/>
          </a:xfrm>
          <a:prstGeom prst="rect">
            <a:avLst/>
          </a:prstGeom>
        </p:spPr>
      </p:pic>
      <p:pic>
        <p:nvPicPr>
          <p:cNvPr id="48" name="Graphic 47">
            <a:extLst>
              <a:ext uri="{FF2B5EF4-FFF2-40B4-BE49-F238E27FC236}">
                <a16:creationId xmlns:a16="http://schemas.microsoft.com/office/drawing/2014/main" id="{A00654D0-5B57-A340-B25F-21BD7A374D97}"/>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6847527" y="4015320"/>
            <a:ext cx="499506" cy="499506"/>
          </a:xfrm>
          <a:prstGeom prst="rect">
            <a:avLst/>
          </a:prstGeom>
        </p:spPr>
      </p:pic>
      <p:pic>
        <p:nvPicPr>
          <p:cNvPr id="50" name="Graphic 49">
            <a:extLst>
              <a:ext uri="{FF2B5EF4-FFF2-40B4-BE49-F238E27FC236}">
                <a16:creationId xmlns:a16="http://schemas.microsoft.com/office/drawing/2014/main" id="{E6410E6C-FF0E-1DF1-561A-AD84E98BB4D8}"/>
              </a:ext>
            </a:extLst>
          </p:cNvPr>
          <p:cNvPicPr>
            <a:picLocks/>
          </p:cNvPicPr>
          <p:nvPr/>
        </p:nvPicPr>
        <p:blipFill>
          <a:blip r:embed="rId16">
            <a:extLst>
              <a:ext uri="{96DAC541-7B7A-43D3-8B79-37D633B846F1}">
                <asvg:svgBlip xmlns:asvg="http://schemas.microsoft.com/office/drawing/2016/SVG/main" r:embed="rId17"/>
              </a:ext>
            </a:extLst>
          </a:blip>
          <a:stretch>
            <a:fillRect/>
          </a:stretch>
        </p:blipFill>
        <p:spPr>
          <a:xfrm>
            <a:off x="4750300" y="3055423"/>
            <a:ext cx="499506" cy="499506"/>
          </a:xfrm>
          <a:prstGeom prst="rect">
            <a:avLst/>
          </a:prstGeom>
        </p:spPr>
      </p:pic>
      <p:pic>
        <p:nvPicPr>
          <p:cNvPr id="52" name="Graphic 51">
            <a:extLst>
              <a:ext uri="{FF2B5EF4-FFF2-40B4-BE49-F238E27FC236}">
                <a16:creationId xmlns:a16="http://schemas.microsoft.com/office/drawing/2014/main" id="{A829A12A-0441-57D6-BF64-7699661017DE}"/>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7068304" y="3040079"/>
            <a:ext cx="499506" cy="499506"/>
          </a:xfrm>
          <a:prstGeom prst="rect">
            <a:avLst/>
          </a:prstGeom>
        </p:spPr>
      </p:pic>
    </p:spTree>
    <p:extLst>
      <p:ext uri="{BB962C8B-B14F-4D97-AF65-F5344CB8AC3E}">
        <p14:creationId xmlns:p14="http://schemas.microsoft.com/office/powerpoint/2010/main" val="236868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4744A19-FF3D-BE13-6233-B8E249A57EFF}"/>
              </a:ext>
            </a:extLst>
          </p:cNvPr>
          <p:cNvGraphicFramePr>
            <a:graphicFrameLocks noChangeAspect="1"/>
          </p:cNvGraphicFramePr>
          <p:nvPr>
            <p:custDataLst>
              <p:tags r:id="rId1"/>
            </p:custDataLst>
            <p:extLst>
              <p:ext uri="{D42A27DB-BD31-4B8C-83A1-F6EECF244321}">
                <p14:modId xmlns:p14="http://schemas.microsoft.com/office/powerpoint/2010/main" val="35082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34744A19-FF3D-BE13-6233-B8E249A57E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_~Draft_Stamp_Date_Time~_Cover">
            <a:extLst>
              <a:ext uri="{FF2B5EF4-FFF2-40B4-BE49-F238E27FC236}">
                <a16:creationId xmlns:a16="http://schemas.microsoft.com/office/drawing/2014/main" id="{1F8DDB70-B112-4C6A-AAA7-CBBAA8BF37C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 name="_~Draft_Stamp_Date_Time~_Cover">
            <a:extLst>
              <a:ext uri="{FF2B5EF4-FFF2-40B4-BE49-F238E27FC236}">
                <a16:creationId xmlns:a16="http://schemas.microsoft.com/office/drawing/2014/main" id="{FBD53C00-AE50-4724-A133-2D76C67F724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5" name="_~Draft_Stamp_Date_Time~_Cover">
            <a:extLst>
              <a:ext uri="{FF2B5EF4-FFF2-40B4-BE49-F238E27FC236}">
                <a16:creationId xmlns:a16="http://schemas.microsoft.com/office/drawing/2014/main" id="{8E9B93C8-E4C4-4ED2-9FD9-60A1D96C1C3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1" name="_~Draft_Stamp_Date_Time~_Cover">
            <a:extLst>
              <a:ext uri="{FF2B5EF4-FFF2-40B4-BE49-F238E27FC236}">
                <a16:creationId xmlns:a16="http://schemas.microsoft.com/office/drawing/2014/main" id="{C4341DEC-91AB-4164-B4F3-34F7DBE56BE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 name="_~Draft_Stamp_Date_Time~_Cover">
            <a:extLst>
              <a:ext uri="{FF2B5EF4-FFF2-40B4-BE49-F238E27FC236}">
                <a16:creationId xmlns:a16="http://schemas.microsoft.com/office/drawing/2014/main" id="{D392CFF8-FC28-4CCC-B8DB-58D97BB442C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 name="_~Draft_Stamp_Date_Time~_Cover">
            <a:extLst>
              <a:ext uri="{FF2B5EF4-FFF2-40B4-BE49-F238E27FC236}">
                <a16:creationId xmlns:a16="http://schemas.microsoft.com/office/drawing/2014/main" id="{70F65FCA-62D3-452F-862B-4DA2219FBB2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 name="_~Draft_Stamp_Date_Time~_Cover">
            <a:extLst>
              <a:ext uri="{FF2B5EF4-FFF2-40B4-BE49-F238E27FC236}">
                <a16:creationId xmlns:a16="http://schemas.microsoft.com/office/drawing/2014/main" id="{824A68C7-82F7-4A16-BBBC-47DF4E95B2C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 name="_~Draft_Stamp_Date_Time~_Cover">
            <a:extLst>
              <a:ext uri="{FF2B5EF4-FFF2-40B4-BE49-F238E27FC236}">
                <a16:creationId xmlns:a16="http://schemas.microsoft.com/office/drawing/2014/main" id="{2E04C2DE-71FF-4FFF-96FA-A17815E27B5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3" name="_~Draft_Stamp_Date_Time~_Cover">
            <a:extLst>
              <a:ext uri="{FF2B5EF4-FFF2-40B4-BE49-F238E27FC236}">
                <a16:creationId xmlns:a16="http://schemas.microsoft.com/office/drawing/2014/main" id="{71C59705-E402-4C44-A469-5F59E4E5F45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6" name="_~Draft_Stamp_Date_Time~_Cover">
            <a:extLst>
              <a:ext uri="{FF2B5EF4-FFF2-40B4-BE49-F238E27FC236}">
                <a16:creationId xmlns:a16="http://schemas.microsoft.com/office/drawing/2014/main" id="{03204280-7551-4F32-87FD-3E6BCDCD3BD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8" name="_~Draft_Stamp_Date_Time~_Cover">
            <a:extLst>
              <a:ext uri="{FF2B5EF4-FFF2-40B4-BE49-F238E27FC236}">
                <a16:creationId xmlns:a16="http://schemas.microsoft.com/office/drawing/2014/main" id="{177FCA5B-FBB1-42A8-8039-111FFDCCF94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0" name="_~Draft_Stamp_Date_Time~_Cover">
            <a:extLst>
              <a:ext uri="{FF2B5EF4-FFF2-40B4-BE49-F238E27FC236}">
                <a16:creationId xmlns:a16="http://schemas.microsoft.com/office/drawing/2014/main" id="{3AEAEEBF-7858-49C4-BB5C-A55739697DA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1" name="_~Draft_Stamp_Date_Time~_Cover">
            <a:extLst>
              <a:ext uri="{FF2B5EF4-FFF2-40B4-BE49-F238E27FC236}">
                <a16:creationId xmlns:a16="http://schemas.microsoft.com/office/drawing/2014/main" id="{3564B0A8-9B64-4D06-914C-E856BBA5169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3" name="_~Draft_Stamp_Date_Time~_Cover">
            <a:extLst>
              <a:ext uri="{FF2B5EF4-FFF2-40B4-BE49-F238E27FC236}">
                <a16:creationId xmlns:a16="http://schemas.microsoft.com/office/drawing/2014/main" id="{5B8B3AD3-F107-4B64-9934-DD129ABDF6F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5" name="_~Draft_Stamp_Date_Time~_Cover">
            <a:extLst>
              <a:ext uri="{FF2B5EF4-FFF2-40B4-BE49-F238E27FC236}">
                <a16:creationId xmlns:a16="http://schemas.microsoft.com/office/drawing/2014/main" id="{91BEFA27-4732-4962-AA2E-05E41DC3050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7" name="_~Draft_Stamp_Date_Time~_Cover">
            <a:extLst>
              <a:ext uri="{FF2B5EF4-FFF2-40B4-BE49-F238E27FC236}">
                <a16:creationId xmlns:a16="http://schemas.microsoft.com/office/drawing/2014/main" id="{00C0FFBA-1789-473F-96BA-71472DCE43B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9" name="_~Draft_Stamp_Date_Time~_Cover">
            <a:extLst>
              <a:ext uri="{FF2B5EF4-FFF2-40B4-BE49-F238E27FC236}">
                <a16:creationId xmlns:a16="http://schemas.microsoft.com/office/drawing/2014/main" id="{D5F02D9F-33D8-4E70-AA78-11E5EA5466A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1" name="_~Draft_Stamp_Date_Time~_Cover">
            <a:extLst>
              <a:ext uri="{FF2B5EF4-FFF2-40B4-BE49-F238E27FC236}">
                <a16:creationId xmlns:a16="http://schemas.microsoft.com/office/drawing/2014/main" id="{B810EECF-BC7B-4E09-B0E4-EBF0F56E592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3" name="_~Draft_Stamp_Date_Time~_Cover">
            <a:extLst>
              <a:ext uri="{FF2B5EF4-FFF2-40B4-BE49-F238E27FC236}">
                <a16:creationId xmlns:a16="http://schemas.microsoft.com/office/drawing/2014/main" id="{478DE06C-FBCE-450B-A276-3E40401366D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5" name="_~Draft_Stamp_Date_Time~_Cover">
            <a:extLst>
              <a:ext uri="{FF2B5EF4-FFF2-40B4-BE49-F238E27FC236}">
                <a16:creationId xmlns:a16="http://schemas.microsoft.com/office/drawing/2014/main" id="{2FA49643-8012-447C-A86E-E9D8F071064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7" name="_~Draft_Stamp_Date_Time~_Cover">
            <a:extLst>
              <a:ext uri="{FF2B5EF4-FFF2-40B4-BE49-F238E27FC236}">
                <a16:creationId xmlns:a16="http://schemas.microsoft.com/office/drawing/2014/main" id="{9E71EB2B-23DC-496A-9D85-AF80D547BF4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9" name="_~Draft_Stamp_Date_Time~_Cover">
            <a:extLst>
              <a:ext uri="{FF2B5EF4-FFF2-40B4-BE49-F238E27FC236}">
                <a16:creationId xmlns:a16="http://schemas.microsoft.com/office/drawing/2014/main" id="{93E9BA01-64EC-4D71-88F1-7AC8890C606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1" name="_~Draft_Stamp_Date_Time~_Cover">
            <a:extLst>
              <a:ext uri="{FF2B5EF4-FFF2-40B4-BE49-F238E27FC236}">
                <a16:creationId xmlns:a16="http://schemas.microsoft.com/office/drawing/2014/main" id="{4C432736-707C-4047-9ECF-C0372CDF976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3" name="_~Draft_Stamp_Date_Time~_Cover">
            <a:extLst>
              <a:ext uri="{FF2B5EF4-FFF2-40B4-BE49-F238E27FC236}">
                <a16:creationId xmlns:a16="http://schemas.microsoft.com/office/drawing/2014/main" id="{0D80FD09-EA84-4F12-B66C-FB5ADDD3F74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5" name="_~Draft_Stamp_Date_Time~_Cover">
            <a:extLst>
              <a:ext uri="{FF2B5EF4-FFF2-40B4-BE49-F238E27FC236}">
                <a16:creationId xmlns:a16="http://schemas.microsoft.com/office/drawing/2014/main" id="{B433F8B2-B049-48FF-8E20-19588AA2E4B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7" name="_~Draft_Stamp_Date_Time~_Cover">
            <a:extLst>
              <a:ext uri="{FF2B5EF4-FFF2-40B4-BE49-F238E27FC236}">
                <a16:creationId xmlns:a16="http://schemas.microsoft.com/office/drawing/2014/main" id="{BF2FB246-976D-4F96-B3C8-C16B88A244D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9" name="_~Draft_Stamp_Date_Time~_Cover">
            <a:extLst>
              <a:ext uri="{FF2B5EF4-FFF2-40B4-BE49-F238E27FC236}">
                <a16:creationId xmlns:a16="http://schemas.microsoft.com/office/drawing/2014/main" id="{FBB84EEE-07CE-4847-B5FD-309B5FF9F83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1" name="_~Draft_Stamp_Date_Time~_Cover">
            <a:extLst>
              <a:ext uri="{FF2B5EF4-FFF2-40B4-BE49-F238E27FC236}">
                <a16:creationId xmlns:a16="http://schemas.microsoft.com/office/drawing/2014/main" id="{EAD69CFE-4B67-4B63-A2B9-25C9CADBFD7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3" name="_~Draft_Stamp_Date_Time~_Cover">
            <a:extLst>
              <a:ext uri="{FF2B5EF4-FFF2-40B4-BE49-F238E27FC236}">
                <a16:creationId xmlns:a16="http://schemas.microsoft.com/office/drawing/2014/main" id="{83E51FE8-B7B7-48B9-AC73-7E52EE5E27A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5" name="_~Draft_Stamp_Date_Time~_Cover">
            <a:extLst>
              <a:ext uri="{FF2B5EF4-FFF2-40B4-BE49-F238E27FC236}">
                <a16:creationId xmlns:a16="http://schemas.microsoft.com/office/drawing/2014/main" id="{D90EB67C-7183-462B-8708-1B72F20D536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7" name="_~Draft_Stamp_Date_Time~_Cover">
            <a:extLst>
              <a:ext uri="{FF2B5EF4-FFF2-40B4-BE49-F238E27FC236}">
                <a16:creationId xmlns:a16="http://schemas.microsoft.com/office/drawing/2014/main" id="{9F41875B-B415-4133-B938-1B2C4A5DCC0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9" name="_~Draft_Stamp_Date_Time~_Cover">
            <a:extLst>
              <a:ext uri="{FF2B5EF4-FFF2-40B4-BE49-F238E27FC236}">
                <a16:creationId xmlns:a16="http://schemas.microsoft.com/office/drawing/2014/main" id="{683F0981-79DD-4471-9127-ADBF7779077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3" name="_~Draft_Stamp_Date_Time~_Cover">
            <a:extLst>
              <a:ext uri="{FF2B5EF4-FFF2-40B4-BE49-F238E27FC236}">
                <a16:creationId xmlns:a16="http://schemas.microsoft.com/office/drawing/2014/main" id="{119D0359-E224-448B-BF9B-CB84C0DE6A7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 name="_~Draft_Stamp_Date_Time~_Cover">
            <a:extLst>
              <a:ext uri="{FF2B5EF4-FFF2-40B4-BE49-F238E27FC236}">
                <a16:creationId xmlns:a16="http://schemas.microsoft.com/office/drawing/2014/main" id="{532ED600-FF24-4720-A44A-7D434657E71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2" name="_~Draft_Stamp_Date_Time~_Cover">
            <a:extLst>
              <a:ext uri="{FF2B5EF4-FFF2-40B4-BE49-F238E27FC236}">
                <a16:creationId xmlns:a16="http://schemas.microsoft.com/office/drawing/2014/main" id="{8D863C12-A7A9-4362-B43F-8C04EDC0567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 name="_~Draft_Stamp_Date_Time~_Cover">
            <a:extLst>
              <a:ext uri="{FF2B5EF4-FFF2-40B4-BE49-F238E27FC236}">
                <a16:creationId xmlns:a16="http://schemas.microsoft.com/office/drawing/2014/main" id="{90328A03-52E8-42E6-9CDE-C341B174E63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9" name="_~Draft_Stamp_Date_Time~_Cover">
            <a:extLst>
              <a:ext uri="{FF2B5EF4-FFF2-40B4-BE49-F238E27FC236}">
                <a16:creationId xmlns:a16="http://schemas.microsoft.com/office/drawing/2014/main" id="{85B3B22F-98ED-4F64-9C72-CF8708D9DB5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3" name="_~Draft_Stamp_Date_Time~_Cover">
            <a:extLst>
              <a:ext uri="{FF2B5EF4-FFF2-40B4-BE49-F238E27FC236}">
                <a16:creationId xmlns:a16="http://schemas.microsoft.com/office/drawing/2014/main" id="{5E0C4E8F-04B5-4324-80FA-047FF11E58B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5" name="_~Draft_Stamp_Date_Time~_Cover">
            <a:extLst>
              <a:ext uri="{FF2B5EF4-FFF2-40B4-BE49-F238E27FC236}">
                <a16:creationId xmlns:a16="http://schemas.microsoft.com/office/drawing/2014/main" id="{6955760B-2254-4B9D-A493-847B01B8894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7" name="_~Draft_Stamp_Date_Time~_Cover">
            <a:extLst>
              <a:ext uri="{FF2B5EF4-FFF2-40B4-BE49-F238E27FC236}">
                <a16:creationId xmlns:a16="http://schemas.microsoft.com/office/drawing/2014/main" id="{84CD66A9-5732-4DA9-9191-94897C2D6F6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9" name="_~Draft_Stamp_Date_Time~_Cover">
            <a:extLst>
              <a:ext uri="{FF2B5EF4-FFF2-40B4-BE49-F238E27FC236}">
                <a16:creationId xmlns:a16="http://schemas.microsoft.com/office/drawing/2014/main" id="{2D5878F8-85D8-49C2-B0DE-B42E521346A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2" name="_~Draft_Stamp_Date_Time~_Cover">
            <a:extLst>
              <a:ext uri="{FF2B5EF4-FFF2-40B4-BE49-F238E27FC236}">
                <a16:creationId xmlns:a16="http://schemas.microsoft.com/office/drawing/2014/main" id="{936880B7-C769-4CED-A248-090780DFCF4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6" name="_~Draft_Stamp_Date_Time~_Cover">
            <a:extLst>
              <a:ext uri="{FF2B5EF4-FFF2-40B4-BE49-F238E27FC236}">
                <a16:creationId xmlns:a16="http://schemas.microsoft.com/office/drawing/2014/main" id="{CF242634-04B1-434B-8554-D4E7D790BF7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0" name="_~Draft_Stamp_Date_Time~_Cover">
            <a:extLst>
              <a:ext uri="{FF2B5EF4-FFF2-40B4-BE49-F238E27FC236}">
                <a16:creationId xmlns:a16="http://schemas.microsoft.com/office/drawing/2014/main" id="{CBC8946C-A4C8-4915-B026-0D7D21C9307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4" name="_~Draft_Stamp_Date_Time~_Cover">
            <a:extLst>
              <a:ext uri="{FF2B5EF4-FFF2-40B4-BE49-F238E27FC236}">
                <a16:creationId xmlns:a16="http://schemas.microsoft.com/office/drawing/2014/main" id="{3E57D10F-C797-4C2F-B7B7-9B13E45F1E1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8" name="_~Draft_Stamp_Date_Time~_Cover">
            <a:extLst>
              <a:ext uri="{FF2B5EF4-FFF2-40B4-BE49-F238E27FC236}">
                <a16:creationId xmlns:a16="http://schemas.microsoft.com/office/drawing/2014/main" id="{4478BC97-E06B-4A0A-88C6-AC3652EBDC2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2" name="_~Draft_Stamp_Date_Time~_Cover">
            <a:extLst>
              <a:ext uri="{FF2B5EF4-FFF2-40B4-BE49-F238E27FC236}">
                <a16:creationId xmlns:a16="http://schemas.microsoft.com/office/drawing/2014/main" id="{FAD5B951-30CA-4F62-BAF2-F09A7F81273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6" name="_~Draft_Stamp_Date_Time~_Cover">
            <a:extLst>
              <a:ext uri="{FF2B5EF4-FFF2-40B4-BE49-F238E27FC236}">
                <a16:creationId xmlns:a16="http://schemas.microsoft.com/office/drawing/2014/main" id="{C2FD4850-C313-47AB-B90F-6A933AFD85D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0" name="_~Draft_Stamp_Date_Time~_Cover">
            <a:extLst>
              <a:ext uri="{FF2B5EF4-FFF2-40B4-BE49-F238E27FC236}">
                <a16:creationId xmlns:a16="http://schemas.microsoft.com/office/drawing/2014/main" id="{F1BFFC75-0E3E-464C-9882-9BD4FFF54CA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4" name="_~Draft_Stamp_Date_Time~_Cover">
            <a:extLst>
              <a:ext uri="{FF2B5EF4-FFF2-40B4-BE49-F238E27FC236}">
                <a16:creationId xmlns:a16="http://schemas.microsoft.com/office/drawing/2014/main" id="{6138D6C0-04A1-41B3-98F8-F549AD2E593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8" name="_~Draft_Stamp_Date_Time~_Cover">
            <a:extLst>
              <a:ext uri="{FF2B5EF4-FFF2-40B4-BE49-F238E27FC236}">
                <a16:creationId xmlns:a16="http://schemas.microsoft.com/office/drawing/2014/main" id="{3E51696E-3491-4B61-9422-B8D90C5F66E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1" name="_~Draft_Stamp_Date_Time~_Cover">
            <a:extLst>
              <a:ext uri="{FF2B5EF4-FFF2-40B4-BE49-F238E27FC236}">
                <a16:creationId xmlns:a16="http://schemas.microsoft.com/office/drawing/2014/main" id="{E8FE9D73-9DB0-46AF-A22D-AEC1965D561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4" name="_~Draft_Stamp_Date_Time~_Cover">
            <a:extLst>
              <a:ext uri="{FF2B5EF4-FFF2-40B4-BE49-F238E27FC236}">
                <a16:creationId xmlns:a16="http://schemas.microsoft.com/office/drawing/2014/main" id="{17C21F8A-5BE6-400E-B690-2022CEBFBCC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6" name="_~Draft_Stamp_Date_Time~_Cover">
            <a:extLst>
              <a:ext uri="{FF2B5EF4-FFF2-40B4-BE49-F238E27FC236}">
                <a16:creationId xmlns:a16="http://schemas.microsoft.com/office/drawing/2014/main" id="{7BAFB820-1993-4538-8F52-46E5E6E8728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8" name="_~Draft_Stamp_Date_Time~_Cover">
            <a:extLst>
              <a:ext uri="{FF2B5EF4-FFF2-40B4-BE49-F238E27FC236}">
                <a16:creationId xmlns:a16="http://schemas.microsoft.com/office/drawing/2014/main" id="{FAAB97AD-5B3E-48D9-9CB2-F4BDDF90BEE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0" name="_~Draft_Stamp_Date_Time~_Cover">
            <a:extLst>
              <a:ext uri="{FF2B5EF4-FFF2-40B4-BE49-F238E27FC236}">
                <a16:creationId xmlns:a16="http://schemas.microsoft.com/office/drawing/2014/main" id="{BEC66C29-F4FB-4609-B749-1E974A1281B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2" name="_~Draft_Stamp_Date_Time~_Cover">
            <a:extLst>
              <a:ext uri="{FF2B5EF4-FFF2-40B4-BE49-F238E27FC236}">
                <a16:creationId xmlns:a16="http://schemas.microsoft.com/office/drawing/2014/main" id="{DBD2D0E0-88C7-4462-9E55-11C89424EEB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4" name="_~Draft_Stamp_Date_Time~_Cover">
            <a:extLst>
              <a:ext uri="{FF2B5EF4-FFF2-40B4-BE49-F238E27FC236}">
                <a16:creationId xmlns:a16="http://schemas.microsoft.com/office/drawing/2014/main" id="{F8287D62-9849-4F8B-B0B3-D0EE3240386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6" name="_~Draft_Stamp_Date_Time~_Cover">
            <a:extLst>
              <a:ext uri="{FF2B5EF4-FFF2-40B4-BE49-F238E27FC236}">
                <a16:creationId xmlns:a16="http://schemas.microsoft.com/office/drawing/2014/main" id="{1F31D054-3A11-40B0-A878-F51649B0A88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8" name="_~Draft_Stamp_Date_Time~_Cover">
            <a:extLst>
              <a:ext uri="{FF2B5EF4-FFF2-40B4-BE49-F238E27FC236}">
                <a16:creationId xmlns:a16="http://schemas.microsoft.com/office/drawing/2014/main" id="{1D9ADC4D-12AB-43A6-8B7B-7AA2627A90B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8" name="_~Draft_Stamp_Date_Time~_Cover">
            <a:extLst>
              <a:ext uri="{FF2B5EF4-FFF2-40B4-BE49-F238E27FC236}">
                <a16:creationId xmlns:a16="http://schemas.microsoft.com/office/drawing/2014/main" id="{6BC0FC85-28AE-4F37-9054-A2A65938515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4" name="_~Draft_Stamp_Date_Time~_Cover">
            <a:extLst>
              <a:ext uri="{FF2B5EF4-FFF2-40B4-BE49-F238E27FC236}">
                <a16:creationId xmlns:a16="http://schemas.microsoft.com/office/drawing/2014/main" id="{6196F5CF-DB41-43C7-BEA6-A1D1F86CF25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2" name="_~Draft_Stamp_Date_Time~_Cover">
            <a:extLst>
              <a:ext uri="{FF2B5EF4-FFF2-40B4-BE49-F238E27FC236}">
                <a16:creationId xmlns:a16="http://schemas.microsoft.com/office/drawing/2014/main" id="{14ED215D-C515-4AFC-9FE5-8437FDD3E61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6" name="_~Draft_Stamp_Date_Time~_Cover">
            <a:extLst>
              <a:ext uri="{FF2B5EF4-FFF2-40B4-BE49-F238E27FC236}">
                <a16:creationId xmlns:a16="http://schemas.microsoft.com/office/drawing/2014/main" id="{39F7748A-4264-4533-8934-A2A467570B4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0" name="_~Draft_Stamp_Date_Time~_Cover">
            <a:extLst>
              <a:ext uri="{FF2B5EF4-FFF2-40B4-BE49-F238E27FC236}">
                <a16:creationId xmlns:a16="http://schemas.microsoft.com/office/drawing/2014/main" id="{D396003B-7344-4E68-B66F-81C6516517C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8" name="_~Draft_Stamp_Date_Time~_Cover">
            <a:extLst>
              <a:ext uri="{FF2B5EF4-FFF2-40B4-BE49-F238E27FC236}">
                <a16:creationId xmlns:a16="http://schemas.microsoft.com/office/drawing/2014/main" id="{EFDC683B-C42C-4CAF-A359-E214FE23845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6" name="_~Draft_Stamp_Date_Time~_Cover">
            <a:extLst>
              <a:ext uri="{FF2B5EF4-FFF2-40B4-BE49-F238E27FC236}">
                <a16:creationId xmlns:a16="http://schemas.microsoft.com/office/drawing/2014/main" id="{67F681C4-1F13-4D9C-94EB-9F72FAB8A8C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4" name="_~Draft_Stamp_Date_Time~_Cover">
            <a:extLst>
              <a:ext uri="{FF2B5EF4-FFF2-40B4-BE49-F238E27FC236}">
                <a16:creationId xmlns:a16="http://schemas.microsoft.com/office/drawing/2014/main" id="{5369909C-A3DD-4EC1-896E-A634662285C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2" name="_~Draft_Stamp_Date_Time~_Cover">
            <a:extLst>
              <a:ext uri="{FF2B5EF4-FFF2-40B4-BE49-F238E27FC236}">
                <a16:creationId xmlns:a16="http://schemas.microsoft.com/office/drawing/2014/main" id="{B2955C81-A427-4CF8-BA45-83F8A4063C7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0" name="_~Draft_Stamp_Date_Time~_Cover">
            <a:extLst>
              <a:ext uri="{FF2B5EF4-FFF2-40B4-BE49-F238E27FC236}">
                <a16:creationId xmlns:a16="http://schemas.microsoft.com/office/drawing/2014/main" id="{1C3B4595-660A-43C8-AB85-89C1F0CB699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5" name="_~Draft_Stamp_Date_Time~_Cover">
            <a:extLst>
              <a:ext uri="{FF2B5EF4-FFF2-40B4-BE49-F238E27FC236}">
                <a16:creationId xmlns:a16="http://schemas.microsoft.com/office/drawing/2014/main" id="{F0C8B6CE-B570-4AF3-9AAD-FC793BCD43B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9" name="_~Draft_Stamp_Date_Time~_Cover">
            <a:extLst>
              <a:ext uri="{FF2B5EF4-FFF2-40B4-BE49-F238E27FC236}">
                <a16:creationId xmlns:a16="http://schemas.microsoft.com/office/drawing/2014/main" id="{A4DE518E-D80D-453B-9EC6-56E018C0E0E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3" name="_~Draft_Stamp_Date_Time~_Cover">
            <a:extLst>
              <a:ext uri="{FF2B5EF4-FFF2-40B4-BE49-F238E27FC236}">
                <a16:creationId xmlns:a16="http://schemas.microsoft.com/office/drawing/2014/main" id="{DB49DDD5-EE66-437C-9B55-A2E928CFB65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7" name="_~Draft_Stamp_Date_Time~_Cover">
            <a:extLst>
              <a:ext uri="{FF2B5EF4-FFF2-40B4-BE49-F238E27FC236}">
                <a16:creationId xmlns:a16="http://schemas.microsoft.com/office/drawing/2014/main" id="{09675EB6-636A-42FB-8DC9-6CA2EB60B3E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0" name="_~Draft_Stamp_Date_Time~_Cover">
            <a:extLst>
              <a:ext uri="{FF2B5EF4-FFF2-40B4-BE49-F238E27FC236}">
                <a16:creationId xmlns:a16="http://schemas.microsoft.com/office/drawing/2014/main" id="{DFD48B10-D55D-4D9E-8729-8E066884501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2" name="_~Draft_Stamp_Date_Time~_Cover">
            <a:extLst>
              <a:ext uri="{FF2B5EF4-FFF2-40B4-BE49-F238E27FC236}">
                <a16:creationId xmlns:a16="http://schemas.microsoft.com/office/drawing/2014/main" id="{788E0D90-9774-4CE9-87DB-DEE2732E9AB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4" name="_~Draft_Stamp_Date_Time~_Cover">
            <a:extLst>
              <a:ext uri="{FF2B5EF4-FFF2-40B4-BE49-F238E27FC236}">
                <a16:creationId xmlns:a16="http://schemas.microsoft.com/office/drawing/2014/main" id="{6AE989BE-C75C-4048-BAB2-1A95249CD33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6" name="_~Draft_Stamp_Date_Time~_Cover">
            <a:extLst>
              <a:ext uri="{FF2B5EF4-FFF2-40B4-BE49-F238E27FC236}">
                <a16:creationId xmlns:a16="http://schemas.microsoft.com/office/drawing/2014/main" id="{C4025564-CB16-4732-90F4-4C659EE2B3D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0" name="_~Draft_Stamp_Date_Time~_Cover">
            <a:extLst>
              <a:ext uri="{FF2B5EF4-FFF2-40B4-BE49-F238E27FC236}">
                <a16:creationId xmlns:a16="http://schemas.microsoft.com/office/drawing/2014/main" id="{3FA02815-22D6-4FA9-BE1B-5236A7E180A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2" name="_~Draft_Stamp_Date_Time~_Cover">
            <a:extLst>
              <a:ext uri="{FF2B5EF4-FFF2-40B4-BE49-F238E27FC236}">
                <a16:creationId xmlns:a16="http://schemas.microsoft.com/office/drawing/2014/main" id="{9C241582-DAB3-4B71-9D83-40617C88E1D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4" name="_~Draft_Stamp_Date_Time~_Cover">
            <a:extLst>
              <a:ext uri="{FF2B5EF4-FFF2-40B4-BE49-F238E27FC236}">
                <a16:creationId xmlns:a16="http://schemas.microsoft.com/office/drawing/2014/main" id="{DA450F05-879B-4C8C-A519-C5E79887B75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7" name="_~Draft_Stamp_Date_Time~_Cover">
            <a:extLst>
              <a:ext uri="{FF2B5EF4-FFF2-40B4-BE49-F238E27FC236}">
                <a16:creationId xmlns:a16="http://schemas.microsoft.com/office/drawing/2014/main" id="{88AF0742-156C-440A-84F0-5792061A367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8" name="_~Draft_Stamp_Date_Time~_Cover">
            <a:extLst>
              <a:ext uri="{FF2B5EF4-FFF2-40B4-BE49-F238E27FC236}">
                <a16:creationId xmlns:a16="http://schemas.microsoft.com/office/drawing/2014/main" id="{01BE74D2-038E-4133-9DE7-6FBA3EE8883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2" name="_~Draft_Stamp_Date_Time~_Cover">
            <a:extLst>
              <a:ext uri="{FF2B5EF4-FFF2-40B4-BE49-F238E27FC236}">
                <a16:creationId xmlns:a16="http://schemas.microsoft.com/office/drawing/2014/main" id="{7B2C1DCE-F667-4A5F-972D-28CD3339813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8" name="_~Draft_Stamp_Date_Time~_Cover">
            <a:extLst>
              <a:ext uri="{FF2B5EF4-FFF2-40B4-BE49-F238E27FC236}">
                <a16:creationId xmlns:a16="http://schemas.microsoft.com/office/drawing/2014/main" id="{CC19277E-C78C-4567-ACE5-E50D7FC65FC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2" name="_~Draft_Stamp_Date_Time~_Cover">
            <a:extLst>
              <a:ext uri="{FF2B5EF4-FFF2-40B4-BE49-F238E27FC236}">
                <a16:creationId xmlns:a16="http://schemas.microsoft.com/office/drawing/2014/main" id="{EC058433-0CF9-4DE4-8C78-B0E64855911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1" name="_~Draft_Stamp_Date_Time~_Cover">
            <a:extLst>
              <a:ext uri="{FF2B5EF4-FFF2-40B4-BE49-F238E27FC236}">
                <a16:creationId xmlns:a16="http://schemas.microsoft.com/office/drawing/2014/main" id="{79948AA6-340D-48DD-9D1D-24BAC1295A8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9" name="_~Draft_Stamp_Date_Time~_Cover">
            <a:extLst>
              <a:ext uri="{FF2B5EF4-FFF2-40B4-BE49-F238E27FC236}">
                <a16:creationId xmlns:a16="http://schemas.microsoft.com/office/drawing/2014/main" id="{109FBB03-C40F-4366-91A1-4A4870C5A17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3" name="_~Draft_Stamp_Date_Time~_Cover">
            <a:extLst>
              <a:ext uri="{FF2B5EF4-FFF2-40B4-BE49-F238E27FC236}">
                <a16:creationId xmlns:a16="http://schemas.microsoft.com/office/drawing/2014/main" id="{B98F4471-487C-4C34-9A20-83E430C16A8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7" name="_~Draft_Stamp_Date_Time~_Cover">
            <a:extLst>
              <a:ext uri="{FF2B5EF4-FFF2-40B4-BE49-F238E27FC236}">
                <a16:creationId xmlns:a16="http://schemas.microsoft.com/office/drawing/2014/main" id="{DC8DB60F-5089-400B-B7C9-90BC5DFD956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1" name="_~Draft_Stamp_Date_Time~_Cover">
            <a:extLst>
              <a:ext uri="{FF2B5EF4-FFF2-40B4-BE49-F238E27FC236}">
                <a16:creationId xmlns:a16="http://schemas.microsoft.com/office/drawing/2014/main" id="{418DFBC2-FE7E-46EA-A712-44DF6D787F4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6" name="_~Draft_Stamp_Date_Time~_Cover">
            <a:extLst>
              <a:ext uri="{FF2B5EF4-FFF2-40B4-BE49-F238E27FC236}">
                <a16:creationId xmlns:a16="http://schemas.microsoft.com/office/drawing/2014/main" id="{BC86D149-C201-415D-8707-7BF00E2A82D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8" name="_~Draft_Stamp_Date_Time~_Cover">
            <a:extLst>
              <a:ext uri="{FF2B5EF4-FFF2-40B4-BE49-F238E27FC236}">
                <a16:creationId xmlns:a16="http://schemas.microsoft.com/office/drawing/2014/main" id="{9FD8BD7A-3C28-40A8-B428-B13AF2F2F7C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0" name="_~Draft_Stamp_Date_Time~_Cover">
            <a:extLst>
              <a:ext uri="{FF2B5EF4-FFF2-40B4-BE49-F238E27FC236}">
                <a16:creationId xmlns:a16="http://schemas.microsoft.com/office/drawing/2014/main" id="{329019F9-FBB2-483F-A6F0-44FA4525200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2" name="_~Draft_Stamp_Date_Time~_Cover">
            <a:extLst>
              <a:ext uri="{FF2B5EF4-FFF2-40B4-BE49-F238E27FC236}">
                <a16:creationId xmlns:a16="http://schemas.microsoft.com/office/drawing/2014/main" id="{C6F038D5-521B-4BE1-8D9B-9A04AD8249C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4" name="_~Draft_Stamp_Date_Time~_Cover">
            <a:extLst>
              <a:ext uri="{FF2B5EF4-FFF2-40B4-BE49-F238E27FC236}">
                <a16:creationId xmlns:a16="http://schemas.microsoft.com/office/drawing/2014/main" id="{AB06F45B-97A3-4BF9-8774-B690AA095BF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8" name="_~Draft_Stamp_Date_Time~_Cover">
            <a:extLst>
              <a:ext uri="{FF2B5EF4-FFF2-40B4-BE49-F238E27FC236}">
                <a16:creationId xmlns:a16="http://schemas.microsoft.com/office/drawing/2014/main" id="{1C944214-7EA1-4922-A271-80E6B1C8EE8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21" name="_~Draft_Stamp_Date_Time~_Cover">
            <a:extLst>
              <a:ext uri="{FF2B5EF4-FFF2-40B4-BE49-F238E27FC236}">
                <a16:creationId xmlns:a16="http://schemas.microsoft.com/office/drawing/2014/main" id="{43F72ABC-3633-4D67-8DFA-0B3B2E48300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25" name="_~Draft_Stamp_Date_Time~_Cover">
            <a:extLst>
              <a:ext uri="{FF2B5EF4-FFF2-40B4-BE49-F238E27FC236}">
                <a16:creationId xmlns:a16="http://schemas.microsoft.com/office/drawing/2014/main" id="{12EF80BA-9435-4DA0-994D-68879C1B977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4" name="_~Draft_Stamp_Date_Time~_Cover">
            <a:extLst>
              <a:ext uri="{FF2B5EF4-FFF2-40B4-BE49-F238E27FC236}">
                <a16:creationId xmlns:a16="http://schemas.microsoft.com/office/drawing/2014/main" id="{3E255DC0-2E92-4B03-BB0E-FEF0354FEC4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5" name="Rectangle 104">
            <a:extLst>
              <a:ext uri="{FF2B5EF4-FFF2-40B4-BE49-F238E27FC236}">
                <a16:creationId xmlns:a16="http://schemas.microsoft.com/office/drawing/2014/main" id="{9472087C-89AE-495A-8F85-A517175EF9B1}"/>
              </a:ext>
            </a:extLst>
          </p:cNvPr>
          <p:cNvSpPr/>
          <p:nvPr/>
        </p:nvSpPr>
        <p:spPr>
          <a:xfrm>
            <a:off x="0" y="0"/>
            <a:ext cx="6197600" cy="6858000"/>
          </a:xfrm>
          <a:prstGeom prst="rect">
            <a:avLst/>
          </a:prstGeom>
          <a:solidFill>
            <a:srgbClr val="FF9933"/>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defTabSz="612837">
              <a:defRPr/>
            </a:pPr>
            <a:r>
              <a:rPr lang="en-US" sz="4270" b="1" noProof="0" dirty="0">
                <a:solidFill>
                  <a:schemeClr val="tx2"/>
                </a:solidFill>
              </a:rPr>
              <a:t>Public Sector </a:t>
            </a:r>
            <a:br>
              <a:rPr lang="en-US" sz="4270" b="1" noProof="0" dirty="0">
                <a:solidFill>
                  <a:schemeClr val="tx2"/>
                </a:solidFill>
              </a:rPr>
            </a:br>
            <a:r>
              <a:rPr lang="en-US" sz="4270" b="1" noProof="0" dirty="0">
                <a:solidFill>
                  <a:schemeClr val="tx2"/>
                </a:solidFill>
              </a:rPr>
              <a:t>Clients &amp; </a:t>
            </a:r>
            <a:br>
              <a:rPr lang="en-US" sz="4270" b="1" noProof="0" dirty="0">
                <a:solidFill>
                  <a:schemeClr val="tx2"/>
                </a:solidFill>
              </a:rPr>
            </a:br>
            <a:r>
              <a:rPr lang="en-US" sz="4270" b="1" noProof="0" dirty="0">
                <a:solidFill>
                  <a:schemeClr val="tx2"/>
                </a:solidFill>
              </a:rPr>
              <a:t>Work Product </a:t>
            </a:r>
            <a:br>
              <a:rPr lang="en-US" sz="4270" b="1" noProof="0" dirty="0">
                <a:solidFill>
                  <a:schemeClr val="tx2"/>
                </a:solidFill>
              </a:rPr>
            </a:br>
            <a:r>
              <a:rPr lang="en-US" sz="4270" b="1" noProof="0" dirty="0">
                <a:solidFill>
                  <a:schemeClr val="tx2"/>
                </a:solidFill>
              </a:rPr>
              <a:t>Examples</a:t>
            </a:r>
            <a:endParaRPr lang="en-US" sz="4270" b="1" noProof="0" dirty="0">
              <a:solidFill>
                <a:schemeClr val="tx2"/>
              </a:solidFill>
              <a:ea typeface="+mn-lt"/>
              <a:cs typeface="+mn-lt"/>
            </a:endParaRPr>
          </a:p>
        </p:txBody>
      </p:sp>
      <p:pic>
        <p:nvPicPr>
          <p:cNvPr id="1026" name="Picture 2" descr="Blurred motion silhouette of businessman walking in Hong Kong’s Central District elevated walkway Blurred motion silhouette of businessman walking in Hong Kong’s Central District elevated walkway public sector government stock pictures, royalty-free photos &amp; images">
            <a:extLst>
              <a:ext uri="{FF2B5EF4-FFF2-40B4-BE49-F238E27FC236}">
                <a16:creationId xmlns:a16="http://schemas.microsoft.com/office/drawing/2014/main" id="{87EEAD78-1E1D-98D8-4677-BF053B09FCD5}"/>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6096000" y="0"/>
            <a:ext cx="6096000" cy="688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15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B5492-F17D-3C2F-046C-A2395DB53F18}"/>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1FC7A7B-DCF3-A5B0-1758-60D8FA2E2841}"/>
              </a:ext>
            </a:extLst>
          </p:cNvPr>
          <p:cNvGraphicFramePr>
            <a:graphicFrameLocks noChangeAspect="1"/>
          </p:cNvGraphicFramePr>
          <p:nvPr>
            <p:custDataLst>
              <p:tags r:id="rId1"/>
            </p:custDataLst>
            <p:extLst>
              <p:ext uri="{D42A27DB-BD31-4B8C-83A1-F6EECF244321}">
                <p14:modId xmlns:p14="http://schemas.microsoft.com/office/powerpoint/2010/main" val="3248083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think-cell data - do not delete" hidden="1">
                        <a:extLst>
                          <a:ext uri="{FF2B5EF4-FFF2-40B4-BE49-F238E27FC236}">
                            <a16:creationId xmlns:a16="http://schemas.microsoft.com/office/drawing/2014/main" id="{81FC7A7B-DCF3-A5B0-1758-60D8FA2E28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Rounded Corners 2">
            <a:extLst>
              <a:ext uri="{FF2B5EF4-FFF2-40B4-BE49-F238E27FC236}">
                <a16:creationId xmlns:a16="http://schemas.microsoft.com/office/drawing/2014/main" id="{BE4726DD-04AD-70A0-738A-2DF408F182F3}"/>
              </a:ext>
            </a:extLst>
          </p:cNvPr>
          <p:cNvSpPr/>
          <p:nvPr/>
        </p:nvSpPr>
        <p:spPr>
          <a:xfrm>
            <a:off x="1424763" y="1105612"/>
            <a:ext cx="4459766" cy="1071450"/>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11ABF34F-38C9-7A8A-5C54-605FA72351E6}"/>
              </a:ext>
            </a:extLst>
          </p:cNvPr>
          <p:cNvSpPr/>
          <p:nvPr/>
        </p:nvSpPr>
        <p:spPr>
          <a:xfrm>
            <a:off x="1424763" y="2439150"/>
            <a:ext cx="4459766" cy="1071450"/>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FFB97CCC-88BF-623F-BAA1-61A89BDB1057}"/>
              </a:ext>
            </a:extLst>
          </p:cNvPr>
          <p:cNvSpPr/>
          <p:nvPr/>
        </p:nvSpPr>
        <p:spPr>
          <a:xfrm>
            <a:off x="1424763" y="3772688"/>
            <a:ext cx="4459766" cy="1071450"/>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02DD64F3-4ACF-77F7-7023-7149552F26AE}"/>
              </a:ext>
            </a:extLst>
          </p:cNvPr>
          <p:cNvSpPr/>
          <p:nvPr/>
        </p:nvSpPr>
        <p:spPr>
          <a:xfrm>
            <a:off x="1424763" y="5106227"/>
            <a:ext cx="4459766" cy="1071450"/>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D36AE9FC-6236-765E-D991-960FF2F4C4EB}"/>
              </a:ext>
            </a:extLst>
          </p:cNvPr>
          <p:cNvSpPr/>
          <p:nvPr/>
        </p:nvSpPr>
        <p:spPr>
          <a:xfrm>
            <a:off x="6307471" y="1105612"/>
            <a:ext cx="4459766" cy="1071450"/>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6" name="Rectangle: Rounded Corners 15">
            <a:extLst>
              <a:ext uri="{FF2B5EF4-FFF2-40B4-BE49-F238E27FC236}">
                <a16:creationId xmlns:a16="http://schemas.microsoft.com/office/drawing/2014/main" id="{4007C850-4C35-483B-A4C2-902C208B79C1}"/>
              </a:ext>
            </a:extLst>
          </p:cNvPr>
          <p:cNvSpPr/>
          <p:nvPr/>
        </p:nvSpPr>
        <p:spPr>
          <a:xfrm>
            <a:off x="6307471" y="2439150"/>
            <a:ext cx="4459766" cy="1071450"/>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Rectangle: Rounded Corners 16">
            <a:extLst>
              <a:ext uri="{FF2B5EF4-FFF2-40B4-BE49-F238E27FC236}">
                <a16:creationId xmlns:a16="http://schemas.microsoft.com/office/drawing/2014/main" id="{5EE5A618-7C25-1C7C-892D-425688C7A138}"/>
              </a:ext>
            </a:extLst>
          </p:cNvPr>
          <p:cNvSpPr/>
          <p:nvPr/>
        </p:nvSpPr>
        <p:spPr>
          <a:xfrm>
            <a:off x="6307471" y="3772688"/>
            <a:ext cx="4459766" cy="1071450"/>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8" name="Rectangle: Rounded Corners 17">
            <a:extLst>
              <a:ext uri="{FF2B5EF4-FFF2-40B4-BE49-F238E27FC236}">
                <a16:creationId xmlns:a16="http://schemas.microsoft.com/office/drawing/2014/main" id="{E6334721-DFA9-BD73-AA6C-C3F0C4522277}"/>
              </a:ext>
            </a:extLst>
          </p:cNvPr>
          <p:cNvSpPr/>
          <p:nvPr/>
        </p:nvSpPr>
        <p:spPr>
          <a:xfrm>
            <a:off x="6307471" y="5106227"/>
            <a:ext cx="4459766" cy="1071450"/>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CAF8AC6C-74DF-2E6D-4B17-DB2FC9C37718}"/>
              </a:ext>
            </a:extLst>
          </p:cNvPr>
          <p:cNvSpPr>
            <a:spLocks noGrp="1"/>
          </p:cNvSpPr>
          <p:nvPr>
            <p:ph type="title"/>
          </p:nvPr>
        </p:nvSpPr>
        <p:spPr>
          <a:xfrm>
            <a:off x="484717" y="338364"/>
            <a:ext cx="11216216" cy="390300"/>
          </a:xfrm>
        </p:spPr>
        <p:txBody>
          <a:bodyPr vert="horz"/>
          <a:lstStyle/>
          <a:p>
            <a:r>
              <a:rPr lang="en-US" sz="2800" noProof="0" dirty="0">
                <a:solidFill>
                  <a:schemeClr val="tx2"/>
                </a:solidFill>
                <a:latin typeface="+mn-lt"/>
              </a:rPr>
              <a:t>Our </a:t>
            </a:r>
            <a:r>
              <a:rPr lang="en-US" sz="2800" noProof="0" dirty="0">
                <a:solidFill>
                  <a:srgbClr val="FF9933"/>
                </a:solidFill>
                <a:latin typeface="+mn-lt"/>
              </a:rPr>
              <a:t>Partners &amp; Public Sector Clients</a:t>
            </a:r>
          </a:p>
        </p:txBody>
      </p:sp>
      <p:pic>
        <p:nvPicPr>
          <p:cNvPr id="5122" name="Picture 2" descr="Download IBM Logo PNG Image for Free">
            <a:extLst>
              <a:ext uri="{FF2B5EF4-FFF2-40B4-BE49-F238E27FC236}">
                <a16:creationId xmlns:a16="http://schemas.microsoft.com/office/drawing/2014/main" id="{1B36A39D-06BB-8695-3957-66520ADEF594}"/>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882436" y="1305004"/>
            <a:ext cx="1544422" cy="6726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nvestor Relations :: Maximus, Inc. (MMS)">
            <a:extLst>
              <a:ext uri="{FF2B5EF4-FFF2-40B4-BE49-F238E27FC236}">
                <a16:creationId xmlns:a16="http://schemas.microsoft.com/office/drawing/2014/main" id="{350252EC-3AE6-CAC5-AC2B-AF9946F985E8}"/>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011579" y="2764015"/>
            <a:ext cx="3286136" cy="4217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inois Department">
            <a:extLst>
              <a:ext uri="{FF2B5EF4-FFF2-40B4-BE49-F238E27FC236}">
                <a16:creationId xmlns:a16="http://schemas.microsoft.com/office/drawing/2014/main" id="{1281B797-CFA9-E149-8B41-E2ADDD1B44CB}"/>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798594" y="1277780"/>
            <a:ext cx="3477520" cy="727116"/>
          </a:xfrm>
          <a:prstGeom prst="rect">
            <a:avLst/>
          </a:prstGeom>
          <a:noFill/>
          <a:extLst>
            <a:ext uri="{909E8E84-426E-40DD-AFC4-6F175D3DCCD1}">
              <a14:hiddenFill xmlns:a14="http://schemas.microsoft.com/office/drawing/2010/main">
                <a:solidFill>
                  <a:srgbClr val="FFFFFF"/>
                </a:solidFill>
              </a14:hiddenFill>
            </a:ext>
          </a:extLst>
        </p:spPr>
      </p:pic>
      <p:pic>
        <p:nvPicPr>
          <p:cNvPr id="56" name="Google Shape;457;p5" descr="NOLA">
            <a:extLst>
              <a:ext uri="{FF2B5EF4-FFF2-40B4-BE49-F238E27FC236}">
                <a16:creationId xmlns:a16="http://schemas.microsoft.com/office/drawing/2014/main" id="{8DF151F3-0889-D121-E810-0983864D38F5}"/>
              </a:ext>
            </a:extLst>
          </p:cNvPr>
          <p:cNvPicPr preferRelativeResize="0"/>
          <p:nvPr/>
        </p:nvPicPr>
        <p:blipFill rotWithShape="1">
          <a:blip r:embed="rId9">
            <a:alphaModFix/>
          </a:blip>
          <a:srcRect/>
          <a:stretch/>
        </p:blipFill>
        <p:spPr>
          <a:xfrm>
            <a:off x="2323434" y="5305742"/>
            <a:ext cx="2662424" cy="672420"/>
          </a:xfrm>
          <a:prstGeom prst="rect">
            <a:avLst/>
          </a:prstGeom>
          <a:noFill/>
          <a:ln>
            <a:noFill/>
          </a:ln>
        </p:spPr>
      </p:pic>
      <p:pic>
        <p:nvPicPr>
          <p:cNvPr id="59" name="Picture 58" descr="A logo of a pelican and a book&#10;&#10;Description automatically generated">
            <a:extLst>
              <a:ext uri="{FF2B5EF4-FFF2-40B4-BE49-F238E27FC236}">
                <a16:creationId xmlns:a16="http://schemas.microsoft.com/office/drawing/2014/main" id="{2DDCDFAF-1F5A-D810-D580-DE4D0F40CC37}"/>
              </a:ext>
            </a:extLst>
          </p:cNvPr>
          <p:cNvPicPr>
            <a:picLocks noChangeAspect="1"/>
          </p:cNvPicPr>
          <p:nvPr/>
        </p:nvPicPr>
        <p:blipFill>
          <a:blip r:embed="rId10"/>
          <a:stretch>
            <a:fillRect/>
          </a:stretch>
        </p:blipFill>
        <p:spPr>
          <a:xfrm>
            <a:off x="3083320" y="3790887"/>
            <a:ext cx="1053251" cy="1053251"/>
          </a:xfrm>
          <a:prstGeom prst="rect">
            <a:avLst/>
          </a:prstGeom>
        </p:spPr>
      </p:pic>
      <p:pic>
        <p:nvPicPr>
          <p:cNvPr id="6" name="Google Shape;391;p4" descr="LUMA">
            <a:extLst>
              <a:ext uri="{FF2B5EF4-FFF2-40B4-BE49-F238E27FC236}">
                <a16:creationId xmlns:a16="http://schemas.microsoft.com/office/drawing/2014/main" id="{1652C884-EB0B-DF87-54C9-0CBDCF7A9BF9}"/>
              </a:ext>
            </a:extLst>
          </p:cNvPr>
          <p:cNvPicPr preferRelativeResize="0"/>
          <p:nvPr/>
        </p:nvPicPr>
        <p:blipFill rotWithShape="1">
          <a:blip r:embed="rId11">
            <a:alphaModFix/>
          </a:blip>
          <a:srcRect/>
          <a:stretch/>
        </p:blipFill>
        <p:spPr>
          <a:xfrm>
            <a:off x="7746341" y="4107262"/>
            <a:ext cx="1582027" cy="402303"/>
          </a:xfrm>
          <a:prstGeom prst="rect">
            <a:avLst/>
          </a:prstGeom>
          <a:noFill/>
          <a:ln>
            <a:noFill/>
          </a:ln>
        </p:spPr>
      </p:pic>
      <p:grpSp>
        <p:nvGrpSpPr>
          <p:cNvPr id="22" name="Group 21">
            <a:extLst>
              <a:ext uri="{FF2B5EF4-FFF2-40B4-BE49-F238E27FC236}">
                <a16:creationId xmlns:a16="http://schemas.microsoft.com/office/drawing/2014/main" id="{4DBD87E6-2ED6-8165-5F48-7EA39293CE0C}"/>
              </a:ext>
            </a:extLst>
          </p:cNvPr>
          <p:cNvGrpSpPr/>
          <p:nvPr/>
        </p:nvGrpSpPr>
        <p:grpSpPr>
          <a:xfrm>
            <a:off x="7534833" y="5285443"/>
            <a:ext cx="2005042" cy="713018"/>
            <a:chOff x="6913248" y="5600822"/>
            <a:chExt cx="2005042" cy="713018"/>
          </a:xfrm>
        </p:grpSpPr>
        <p:sp>
          <p:nvSpPr>
            <p:cNvPr id="8" name="Google Shape;388;p4">
              <a:extLst>
                <a:ext uri="{FF2B5EF4-FFF2-40B4-BE49-F238E27FC236}">
                  <a16:creationId xmlns:a16="http://schemas.microsoft.com/office/drawing/2014/main" id="{94EEB30A-331D-1075-5F8F-607D05370B47}"/>
                </a:ext>
              </a:extLst>
            </p:cNvPr>
            <p:cNvSpPr/>
            <p:nvPr/>
          </p:nvSpPr>
          <p:spPr>
            <a:xfrm>
              <a:off x="6913248" y="5600822"/>
              <a:ext cx="2005042" cy="713018"/>
            </a:xfrm>
            <a:prstGeom prst="rect">
              <a:avLst/>
            </a:prstGeom>
            <a:solidFill>
              <a:srgbClr val="002060"/>
            </a:solidFill>
            <a:ln>
              <a:noFill/>
            </a:ln>
          </p:spPr>
          <p:txBody>
            <a:bodyPr spcFirstLastPara="1" wrap="square" lIns="91425" tIns="45700" rIns="91425" bIns="45700" anchor="ctr" anchorCtr="0">
              <a:noAutofit/>
            </a:bodyPr>
            <a:lstStyle/>
            <a:p>
              <a:pPr algn="ctr">
                <a:buClr>
                  <a:srgbClr val="000000"/>
                </a:buClr>
                <a:buSzPts val="1800"/>
                <a:buFont typeface="Arial"/>
                <a:buNone/>
                <a:defRPr/>
              </a:pPr>
              <a:endParaRPr lang="en-US" kern="0" dirty="0">
                <a:solidFill>
                  <a:srgbClr val="FFFFFF"/>
                </a:solidFill>
                <a:latin typeface="Roboto"/>
                <a:ea typeface="Roboto"/>
                <a:cs typeface="Roboto"/>
                <a:sym typeface="Roboto"/>
              </a:endParaRPr>
            </a:p>
          </p:txBody>
        </p:sp>
        <p:pic>
          <p:nvPicPr>
            <p:cNvPr id="9" name="Google Shape;389;p4" descr="A picture containing drawing&#10;&#10;Description automatically generated">
              <a:extLst>
                <a:ext uri="{FF2B5EF4-FFF2-40B4-BE49-F238E27FC236}">
                  <a16:creationId xmlns:a16="http://schemas.microsoft.com/office/drawing/2014/main" id="{2366E00C-6078-E083-2D85-2F88BC2374BA}"/>
                </a:ext>
              </a:extLst>
            </p:cNvPr>
            <p:cNvPicPr preferRelativeResize="0"/>
            <p:nvPr/>
          </p:nvPicPr>
          <p:blipFill rotWithShape="1">
            <a:blip r:embed="rId12">
              <a:alphaModFix/>
            </a:blip>
            <a:srcRect/>
            <a:stretch/>
          </p:blipFill>
          <p:spPr>
            <a:xfrm>
              <a:off x="7090580" y="5713831"/>
              <a:ext cx="1650377" cy="487001"/>
            </a:xfrm>
            <a:prstGeom prst="rect">
              <a:avLst/>
            </a:prstGeom>
            <a:noFill/>
            <a:ln>
              <a:noFill/>
            </a:ln>
          </p:spPr>
        </p:pic>
      </p:grpSp>
      <p:pic>
        <p:nvPicPr>
          <p:cNvPr id="21" name="Picture 2" descr="Illinois Tollway Replaces I-PASS transponders With New Sticker System -  West Chicago Voice : Local News News For Locals by Locals">
            <a:extLst>
              <a:ext uri="{FF2B5EF4-FFF2-40B4-BE49-F238E27FC236}">
                <a16:creationId xmlns:a16="http://schemas.microsoft.com/office/drawing/2014/main" id="{3E0B390D-4657-1286-BED2-CCBDFDDA5EE0}"/>
              </a:ext>
            </a:extLst>
          </p:cNvPr>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7006871" y="2584446"/>
            <a:ext cx="3060966" cy="78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96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7F3A5CF-9A6B-8B7A-78F4-D2EBEED3F0A3}"/>
              </a:ext>
            </a:extLst>
          </p:cNvPr>
          <p:cNvGraphicFramePr>
            <a:graphicFrameLocks noChangeAspect="1"/>
          </p:cNvGraphicFramePr>
          <p:nvPr>
            <p:custDataLst>
              <p:tags r:id="rId1"/>
            </p:custDataLst>
            <p:extLst>
              <p:ext uri="{D42A27DB-BD31-4B8C-83A1-F6EECF244321}">
                <p14:modId xmlns:p14="http://schemas.microsoft.com/office/powerpoint/2010/main" val="1056238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think-cell data - do not delete" hidden="1">
                        <a:extLst>
                          <a:ext uri="{FF2B5EF4-FFF2-40B4-BE49-F238E27FC236}">
                            <a16:creationId xmlns:a16="http://schemas.microsoft.com/office/drawing/2014/main" id="{C7F3A5CF-9A6B-8B7A-78F4-D2EBEED3F0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3" name="Rectangle: Rounded Corners 52">
            <a:extLst>
              <a:ext uri="{FF2B5EF4-FFF2-40B4-BE49-F238E27FC236}">
                <a16:creationId xmlns:a16="http://schemas.microsoft.com/office/drawing/2014/main" id="{F33931C4-DC2B-05AA-0E7E-B37A25083292}"/>
              </a:ext>
            </a:extLst>
          </p:cNvPr>
          <p:cNvSpPr/>
          <p:nvPr/>
        </p:nvSpPr>
        <p:spPr>
          <a:xfrm>
            <a:off x="484716" y="971076"/>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 name="Rectangle: Rounded Corners 8">
            <a:extLst>
              <a:ext uri="{FF2B5EF4-FFF2-40B4-BE49-F238E27FC236}">
                <a16:creationId xmlns:a16="http://schemas.microsoft.com/office/drawing/2014/main" id="{9164A297-A909-C1D7-B374-8F7462AB09BA}"/>
              </a:ext>
            </a:extLst>
          </p:cNvPr>
          <p:cNvSpPr/>
          <p:nvPr/>
        </p:nvSpPr>
        <p:spPr>
          <a:xfrm>
            <a:off x="3394516" y="971076"/>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 name="Rectangle: Rounded Corners 9">
            <a:extLst>
              <a:ext uri="{FF2B5EF4-FFF2-40B4-BE49-F238E27FC236}">
                <a16:creationId xmlns:a16="http://schemas.microsoft.com/office/drawing/2014/main" id="{595F7A40-57FA-E5C4-91FF-2584712823E7}"/>
              </a:ext>
            </a:extLst>
          </p:cNvPr>
          <p:cNvSpPr/>
          <p:nvPr/>
        </p:nvSpPr>
        <p:spPr>
          <a:xfrm>
            <a:off x="6304316" y="971076"/>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E724C6E8-078D-53B2-1DB8-1E48D753342F}"/>
              </a:ext>
            </a:extLst>
          </p:cNvPr>
          <p:cNvSpPr/>
          <p:nvPr/>
        </p:nvSpPr>
        <p:spPr>
          <a:xfrm>
            <a:off x="9214118" y="971076"/>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CE14F836-13EC-76A5-E672-13C062314C62}"/>
              </a:ext>
            </a:extLst>
          </p:cNvPr>
          <p:cNvSpPr/>
          <p:nvPr/>
        </p:nvSpPr>
        <p:spPr>
          <a:xfrm>
            <a:off x="484716" y="2076998"/>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6" name="Rectangle: Rounded Corners 15">
            <a:extLst>
              <a:ext uri="{FF2B5EF4-FFF2-40B4-BE49-F238E27FC236}">
                <a16:creationId xmlns:a16="http://schemas.microsoft.com/office/drawing/2014/main" id="{7637CBB3-765B-1DBB-511B-CD98001EC8F7}"/>
              </a:ext>
            </a:extLst>
          </p:cNvPr>
          <p:cNvSpPr/>
          <p:nvPr/>
        </p:nvSpPr>
        <p:spPr>
          <a:xfrm>
            <a:off x="3394516" y="2076998"/>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Rectangle: Rounded Corners 16">
            <a:extLst>
              <a:ext uri="{FF2B5EF4-FFF2-40B4-BE49-F238E27FC236}">
                <a16:creationId xmlns:a16="http://schemas.microsoft.com/office/drawing/2014/main" id="{9B8F2405-CEEF-B7B9-F86A-4FFB7A885170}"/>
              </a:ext>
            </a:extLst>
          </p:cNvPr>
          <p:cNvSpPr/>
          <p:nvPr/>
        </p:nvSpPr>
        <p:spPr>
          <a:xfrm>
            <a:off x="6304316" y="2076998"/>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8" name="Rectangle: Rounded Corners 17">
            <a:extLst>
              <a:ext uri="{FF2B5EF4-FFF2-40B4-BE49-F238E27FC236}">
                <a16:creationId xmlns:a16="http://schemas.microsoft.com/office/drawing/2014/main" id="{F2988F97-B258-DCA5-5293-3C9783E9FE87}"/>
              </a:ext>
            </a:extLst>
          </p:cNvPr>
          <p:cNvSpPr/>
          <p:nvPr/>
        </p:nvSpPr>
        <p:spPr>
          <a:xfrm>
            <a:off x="9214118" y="2076998"/>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9" name="Rectangle: Rounded Corners 18">
            <a:extLst>
              <a:ext uri="{FF2B5EF4-FFF2-40B4-BE49-F238E27FC236}">
                <a16:creationId xmlns:a16="http://schemas.microsoft.com/office/drawing/2014/main" id="{A16EA79E-E73E-3CB5-D7D2-F10223A3BC47}"/>
              </a:ext>
            </a:extLst>
          </p:cNvPr>
          <p:cNvSpPr/>
          <p:nvPr/>
        </p:nvSpPr>
        <p:spPr>
          <a:xfrm>
            <a:off x="484716" y="3182920"/>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0" name="Rectangle: Rounded Corners 19">
            <a:extLst>
              <a:ext uri="{FF2B5EF4-FFF2-40B4-BE49-F238E27FC236}">
                <a16:creationId xmlns:a16="http://schemas.microsoft.com/office/drawing/2014/main" id="{CC8F5258-4570-F911-B8D8-8078897BF9A1}"/>
              </a:ext>
            </a:extLst>
          </p:cNvPr>
          <p:cNvSpPr/>
          <p:nvPr/>
        </p:nvSpPr>
        <p:spPr>
          <a:xfrm>
            <a:off x="3394516" y="3182920"/>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1" name="Rectangle: Rounded Corners 20">
            <a:extLst>
              <a:ext uri="{FF2B5EF4-FFF2-40B4-BE49-F238E27FC236}">
                <a16:creationId xmlns:a16="http://schemas.microsoft.com/office/drawing/2014/main" id="{37FDEC2D-7ABA-2545-0B1B-D8FF8F8FA89E}"/>
              </a:ext>
            </a:extLst>
          </p:cNvPr>
          <p:cNvSpPr/>
          <p:nvPr/>
        </p:nvSpPr>
        <p:spPr>
          <a:xfrm>
            <a:off x="6304316" y="3182920"/>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 name="Rectangle: Rounded Corners 22">
            <a:extLst>
              <a:ext uri="{FF2B5EF4-FFF2-40B4-BE49-F238E27FC236}">
                <a16:creationId xmlns:a16="http://schemas.microsoft.com/office/drawing/2014/main" id="{95FA7866-4C88-B2AC-81E3-E3986A082F3F}"/>
              </a:ext>
            </a:extLst>
          </p:cNvPr>
          <p:cNvSpPr/>
          <p:nvPr/>
        </p:nvSpPr>
        <p:spPr>
          <a:xfrm>
            <a:off x="484716" y="4288842"/>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4" name="Rectangle: Rounded Corners 23">
            <a:extLst>
              <a:ext uri="{FF2B5EF4-FFF2-40B4-BE49-F238E27FC236}">
                <a16:creationId xmlns:a16="http://schemas.microsoft.com/office/drawing/2014/main" id="{A82A0632-949C-02C1-9D09-03A75956E134}"/>
              </a:ext>
            </a:extLst>
          </p:cNvPr>
          <p:cNvSpPr/>
          <p:nvPr/>
        </p:nvSpPr>
        <p:spPr>
          <a:xfrm>
            <a:off x="3394516" y="4288842"/>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5" name="Rectangle: Rounded Corners 24">
            <a:extLst>
              <a:ext uri="{FF2B5EF4-FFF2-40B4-BE49-F238E27FC236}">
                <a16:creationId xmlns:a16="http://schemas.microsoft.com/office/drawing/2014/main" id="{AF8A090F-EF16-F856-0131-D1D03FD05BA7}"/>
              </a:ext>
            </a:extLst>
          </p:cNvPr>
          <p:cNvSpPr/>
          <p:nvPr/>
        </p:nvSpPr>
        <p:spPr>
          <a:xfrm>
            <a:off x="6304316" y="4288842"/>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7" name="Rectangle: Rounded Corners 26">
            <a:extLst>
              <a:ext uri="{FF2B5EF4-FFF2-40B4-BE49-F238E27FC236}">
                <a16:creationId xmlns:a16="http://schemas.microsoft.com/office/drawing/2014/main" id="{1BEBE3CC-3BC9-AD6F-3BAB-C799C11A76E7}"/>
              </a:ext>
            </a:extLst>
          </p:cNvPr>
          <p:cNvSpPr/>
          <p:nvPr/>
        </p:nvSpPr>
        <p:spPr>
          <a:xfrm>
            <a:off x="484716" y="5394763"/>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8" name="Rectangle: Rounded Corners 27">
            <a:extLst>
              <a:ext uri="{FF2B5EF4-FFF2-40B4-BE49-F238E27FC236}">
                <a16:creationId xmlns:a16="http://schemas.microsoft.com/office/drawing/2014/main" id="{D1B2B44D-489C-DA85-0944-2FA4411BF6CE}"/>
              </a:ext>
            </a:extLst>
          </p:cNvPr>
          <p:cNvSpPr/>
          <p:nvPr/>
        </p:nvSpPr>
        <p:spPr>
          <a:xfrm>
            <a:off x="3394516" y="5394763"/>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9" name="Rectangle: Rounded Corners 28">
            <a:extLst>
              <a:ext uri="{FF2B5EF4-FFF2-40B4-BE49-F238E27FC236}">
                <a16:creationId xmlns:a16="http://schemas.microsoft.com/office/drawing/2014/main" id="{7766958E-9C24-A907-BB7B-D8CC1913DE11}"/>
              </a:ext>
            </a:extLst>
          </p:cNvPr>
          <p:cNvSpPr/>
          <p:nvPr/>
        </p:nvSpPr>
        <p:spPr>
          <a:xfrm>
            <a:off x="6304316" y="5394763"/>
            <a:ext cx="2486814" cy="85943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4B7A2D6B-B5A1-41C2-BDE0-9264BDB6FEF6}"/>
              </a:ext>
            </a:extLst>
          </p:cNvPr>
          <p:cNvSpPr>
            <a:spLocks noGrp="1"/>
          </p:cNvSpPr>
          <p:nvPr>
            <p:ph type="title"/>
          </p:nvPr>
        </p:nvSpPr>
        <p:spPr>
          <a:xfrm>
            <a:off x="484716" y="338364"/>
            <a:ext cx="11216216" cy="390300"/>
          </a:xfrm>
        </p:spPr>
        <p:txBody>
          <a:bodyPr vert="horz"/>
          <a:lstStyle/>
          <a:p>
            <a:r>
              <a:rPr lang="en-US" sz="2800" noProof="0" dirty="0">
                <a:solidFill>
                  <a:schemeClr val="tx2"/>
                </a:solidFill>
                <a:latin typeface="+mn-lt"/>
              </a:rPr>
              <a:t>Our </a:t>
            </a:r>
            <a:r>
              <a:rPr lang="en-US" sz="2800" noProof="0" dirty="0">
                <a:solidFill>
                  <a:srgbClr val="FF9933"/>
                </a:solidFill>
                <a:latin typeface="+mn-lt"/>
              </a:rPr>
              <a:t>Clients – Private Sector</a:t>
            </a:r>
          </a:p>
        </p:txBody>
      </p:sp>
      <p:pic>
        <p:nvPicPr>
          <p:cNvPr id="1042" name="Picture 18" descr="CNA">
            <a:extLst>
              <a:ext uri="{FF2B5EF4-FFF2-40B4-BE49-F238E27FC236}">
                <a16:creationId xmlns:a16="http://schemas.microsoft.com/office/drawing/2014/main" id="{CCAEB6C0-35F6-F2AC-9EB3-1CFBF2B65C6E}"/>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875323" y="1190618"/>
            <a:ext cx="1363705" cy="42035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apgemini">
            <a:extLst>
              <a:ext uri="{FF2B5EF4-FFF2-40B4-BE49-F238E27FC236}">
                <a16:creationId xmlns:a16="http://schemas.microsoft.com/office/drawing/2014/main" id="{918BD822-434B-DC06-7651-A65A5A2F8E3A}"/>
              </a:ext>
            </a:extLst>
          </p:cNvPr>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836871" y="4464753"/>
            <a:ext cx="1782504" cy="50761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cottmadden">
            <a:extLst>
              <a:ext uri="{FF2B5EF4-FFF2-40B4-BE49-F238E27FC236}">
                <a16:creationId xmlns:a16="http://schemas.microsoft.com/office/drawing/2014/main" id="{D3C7A60F-FFD1-808C-C19B-9384E371F1D2}"/>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903418" y="4440844"/>
            <a:ext cx="1288610" cy="55543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Spikes Cavell">
            <a:extLst>
              <a:ext uri="{FF2B5EF4-FFF2-40B4-BE49-F238E27FC236}">
                <a16:creationId xmlns:a16="http://schemas.microsoft.com/office/drawing/2014/main" id="{8BC4DF3A-F80F-AD30-76C0-981D16EFFB3E}"/>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tretch>
            <a:fillRect/>
          </a:stretch>
        </p:blipFill>
        <p:spPr bwMode="auto">
          <a:xfrm>
            <a:off x="9793061" y="1193531"/>
            <a:ext cx="1328928" cy="414528"/>
          </a:xfrm>
          <a:prstGeom prst="rect">
            <a:avLst/>
          </a:prstGeom>
          <a:extLst>
            <a:ext uri="{909E8E84-426E-40DD-AFC4-6F175D3DCCD1}">
              <a14:hiddenFill xmlns:a14="http://schemas.microsoft.com/office/drawing/2010/main">
                <a:solidFill>
                  <a:srgbClr val="FFFFFF"/>
                </a:solidFill>
              </a14:hiddenFill>
            </a:ext>
          </a:extLst>
        </p:spPr>
      </p:pic>
      <p:pic>
        <p:nvPicPr>
          <p:cNvPr id="1076" name="Picture 52" descr="DNP">
            <a:extLst>
              <a:ext uri="{FF2B5EF4-FFF2-40B4-BE49-F238E27FC236}">
                <a16:creationId xmlns:a16="http://schemas.microsoft.com/office/drawing/2014/main" id="{1A692F06-3304-7E6B-48F3-11A99C381B93}"/>
              </a:ext>
            </a:extLst>
          </p:cNvPr>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a:stretch/>
        </p:blipFill>
        <p:spPr bwMode="auto">
          <a:xfrm>
            <a:off x="4050548" y="3408928"/>
            <a:ext cx="1174751" cy="407422"/>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Fabric images">
            <a:extLst>
              <a:ext uri="{FF2B5EF4-FFF2-40B4-BE49-F238E27FC236}">
                <a16:creationId xmlns:a16="http://schemas.microsoft.com/office/drawing/2014/main" id="{7628A541-66CE-48E0-D773-4027A9C42600}"/>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3739409" y="4521326"/>
            <a:ext cx="1797030" cy="3944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603E7A8-E5FF-3BF9-0FC8-3B96ED75D289}"/>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3904016" y="5657807"/>
            <a:ext cx="1467815" cy="3333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ociete">
            <a:extLst>
              <a:ext uri="{FF2B5EF4-FFF2-40B4-BE49-F238E27FC236}">
                <a16:creationId xmlns:a16="http://schemas.microsoft.com/office/drawing/2014/main" id="{D9E1C9B4-7AEF-08BD-5396-282151F59EBD}"/>
              </a:ext>
            </a:extLst>
          </p:cNvPr>
          <p:cNvPicPr>
            <a:picLocks noChangeAspect="1" noChangeArrowheads="1"/>
          </p:cNvPicPr>
          <p:nvPr/>
        </p:nvPicPr>
        <p:blipFill rotWithShape="1">
          <a:blip r:embed="rId13" cstate="screen">
            <a:extLst>
              <a:ext uri="{28A0092B-C50C-407E-A947-70E740481C1C}">
                <a14:useLocalDpi xmlns:a14="http://schemas.microsoft.com/office/drawing/2010/main" val="0"/>
              </a:ext>
            </a:extLst>
          </a:blip>
          <a:srcRect/>
          <a:stretch/>
        </p:blipFill>
        <p:spPr bwMode="auto">
          <a:xfrm>
            <a:off x="6784244" y="5695780"/>
            <a:ext cx="1526959" cy="257404"/>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ADP">
            <a:extLst>
              <a:ext uri="{FF2B5EF4-FFF2-40B4-BE49-F238E27FC236}">
                <a16:creationId xmlns:a16="http://schemas.microsoft.com/office/drawing/2014/main" id="{4C7E3095-5B63-A564-6656-7722253B0A30}"/>
              </a:ext>
            </a:extLst>
          </p:cNvPr>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1033297" y="1141498"/>
            <a:ext cx="1026933" cy="473142"/>
          </a:xfrm>
          <a:prstGeom prst="rect">
            <a:avLst/>
          </a:prstGeom>
          <a:noFill/>
          <a:extLst>
            <a:ext uri="{909E8E84-426E-40DD-AFC4-6F175D3DCCD1}">
              <a14:hiddenFill xmlns:a14="http://schemas.microsoft.com/office/drawing/2010/main">
                <a:solidFill>
                  <a:srgbClr val="FFFFFF"/>
                </a:solidFill>
              </a14:hiddenFill>
            </a:ext>
          </a:extLst>
        </p:spPr>
      </p:pic>
      <p:pic>
        <p:nvPicPr>
          <p:cNvPr id="46" name="Google Shape;468;p5" descr="MBO">
            <a:extLst>
              <a:ext uri="{FF2B5EF4-FFF2-40B4-BE49-F238E27FC236}">
                <a16:creationId xmlns:a16="http://schemas.microsoft.com/office/drawing/2014/main" id="{CCC49550-FF83-2EDE-3B49-D0900AAFB7DB}"/>
              </a:ext>
            </a:extLst>
          </p:cNvPr>
          <p:cNvPicPr preferRelativeResize="0"/>
          <p:nvPr/>
        </p:nvPicPr>
        <p:blipFill rotWithShape="1">
          <a:blip r:embed="rId15">
            <a:alphaModFix/>
          </a:blip>
          <a:srcRect/>
          <a:stretch/>
        </p:blipFill>
        <p:spPr>
          <a:xfrm>
            <a:off x="6825091" y="3337974"/>
            <a:ext cx="1445264" cy="549331"/>
          </a:xfrm>
          <a:prstGeom prst="rect">
            <a:avLst/>
          </a:prstGeom>
          <a:noFill/>
          <a:ln>
            <a:noFill/>
          </a:ln>
        </p:spPr>
      </p:pic>
      <p:pic>
        <p:nvPicPr>
          <p:cNvPr id="47" name="Google Shape;486;p5">
            <a:extLst>
              <a:ext uri="{FF2B5EF4-FFF2-40B4-BE49-F238E27FC236}">
                <a16:creationId xmlns:a16="http://schemas.microsoft.com/office/drawing/2014/main" id="{ABD00FA9-E963-8529-BD88-46B7F0417854}"/>
              </a:ext>
            </a:extLst>
          </p:cNvPr>
          <p:cNvPicPr preferRelativeResize="0"/>
          <p:nvPr/>
        </p:nvPicPr>
        <p:blipFill rotWithShape="1">
          <a:blip r:embed="rId16">
            <a:alphaModFix/>
          </a:blip>
          <a:srcRect t="20772" b="20771"/>
          <a:stretch/>
        </p:blipFill>
        <p:spPr>
          <a:xfrm>
            <a:off x="6700049" y="1141577"/>
            <a:ext cx="1695349" cy="518436"/>
          </a:xfrm>
          <a:prstGeom prst="rect">
            <a:avLst/>
          </a:prstGeom>
          <a:noFill/>
          <a:ln>
            <a:noFill/>
          </a:ln>
        </p:spPr>
      </p:pic>
      <p:pic>
        <p:nvPicPr>
          <p:cNvPr id="48" name="Google Shape;469;p5" descr="Marmon Retail Solutions Acquires Two Companies | Business Wire">
            <a:extLst>
              <a:ext uri="{FF2B5EF4-FFF2-40B4-BE49-F238E27FC236}">
                <a16:creationId xmlns:a16="http://schemas.microsoft.com/office/drawing/2014/main" id="{72DC21B7-F6F2-FD00-9287-CB5B4E76D61A}"/>
              </a:ext>
            </a:extLst>
          </p:cNvPr>
          <p:cNvPicPr preferRelativeResize="0"/>
          <p:nvPr/>
        </p:nvPicPr>
        <p:blipFill rotWithShape="1">
          <a:blip r:embed="rId17">
            <a:alphaModFix/>
          </a:blip>
          <a:srcRect t="17110" b="17109"/>
          <a:stretch/>
        </p:blipFill>
        <p:spPr>
          <a:xfrm>
            <a:off x="6670588" y="2218223"/>
            <a:ext cx="1754270" cy="576988"/>
          </a:xfrm>
          <a:prstGeom prst="rect">
            <a:avLst/>
          </a:prstGeom>
          <a:noFill/>
          <a:ln>
            <a:noFill/>
          </a:ln>
        </p:spPr>
      </p:pic>
      <p:pic>
        <p:nvPicPr>
          <p:cNvPr id="50" name="Picture 49">
            <a:extLst>
              <a:ext uri="{FF2B5EF4-FFF2-40B4-BE49-F238E27FC236}">
                <a16:creationId xmlns:a16="http://schemas.microsoft.com/office/drawing/2014/main" id="{EB9F6B5D-2D34-EB94-5929-F902413BE914}"/>
              </a:ext>
            </a:extLst>
          </p:cNvPr>
          <p:cNvPicPr>
            <a:picLocks noChangeAspect="1"/>
          </p:cNvPicPr>
          <p:nvPr/>
        </p:nvPicPr>
        <p:blipFill>
          <a:blip r:embed="rId18"/>
          <a:stretch>
            <a:fillRect/>
          </a:stretch>
        </p:blipFill>
        <p:spPr>
          <a:xfrm>
            <a:off x="9367479" y="2267205"/>
            <a:ext cx="2180092" cy="479024"/>
          </a:xfrm>
          <a:prstGeom prst="rect">
            <a:avLst/>
          </a:prstGeom>
        </p:spPr>
      </p:pic>
      <p:pic>
        <p:nvPicPr>
          <p:cNvPr id="54" name="Google Shape;455;p5" descr="Alliance">
            <a:extLst>
              <a:ext uri="{FF2B5EF4-FFF2-40B4-BE49-F238E27FC236}">
                <a16:creationId xmlns:a16="http://schemas.microsoft.com/office/drawing/2014/main" id="{80ED2400-6E7B-E4AD-D64B-61DCC9D5F784}"/>
              </a:ext>
            </a:extLst>
          </p:cNvPr>
          <p:cNvPicPr preferRelativeResize="0"/>
          <p:nvPr/>
        </p:nvPicPr>
        <p:blipFill rotWithShape="1">
          <a:blip r:embed="rId19">
            <a:alphaModFix/>
          </a:blip>
          <a:srcRect/>
          <a:stretch/>
        </p:blipFill>
        <p:spPr>
          <a:xfrm>
            <a:off x="741875" y="2218223"/>
            <a:ext cx="1972496" cy="576988"/>
          </a:xfrm>
          <a:prstGeom prst="rect">
            <a:avLst/>
          </a:prstGeom>
          <a:noFill/>
          <a:ln>
            <a:noFill/>
          </a:ln>
        </p:spPr>
      </p:pic>
      <p:pic>
        <p:nvPicPr>
          <p:cNvPr id="58" name="Google Shape;459;p5">
            <a:extLst>
              <a:ext uri="{FF2B5EF4-FFF2-40B4-BE49-F238E27FC236}">
                <a16:creationId xmlns:a16="http://schemas.microsoft.com/office/drawing/2014/main" id="{8A63D4D9-86F2-7C14-D1C5-BF838398404D}"/>
              </a:ext>
            </a:extLst>
          </p:cNvPr>
          <p:cNvPicPr preferRelativeResize="0"/>
          <p:nvPr/>
        </p:nvPicPr>
        <p:blipFill rotWithShape="1">
          <a:blip r:embed="rId20">
            <a:alphaModFix/>
          </a:blip>
          <a:srcRect t="21653" b="21652"/>
          <a:stretch/>
        </p:blipFill>
        <p:spPr>
          <a:xfrm>
            <a:off x="711183" y="5504192"/>
            <a:ext cx="2033880" cy="640580"/>
          </a:xfrm>
          <a:prstGeom prst="rect">
            <a:avLst/>
          </a:prstGeom>
          <a:noFill/>
          <a:ln>
            <a:noFill/>
          </a:ln>
        </p:spPr>
      </p:pic>
      <p:pic>
        <p:nvPicPr>
          <p:cNvPr id="37" name="Picture 36">
            <a:extLst>
              <a:ext uri="{FF2B5EF4-FFF2-40B4-BE49-F238E27FC236}">
                <a16:creationId xmlns:a16="http://schemas.microsoft.com/office/drawing/2014/main" id="{0E0949E5-672A-87A6-39D7-38283EF7A401}"/>
              </a:ext>
            </a:extLst>
          </p:cNvPr>
          <p:cNvPicPr>
            <a:picLocks noChangeAspect="1"/>
          </p:cNvPicPr>
          <p:nvPr/>
        </p:nvPicPr>
        <p:blipFill>
          <a:blip r:embed="rId21"/>
          <a:stretch>
            <a:fillRect/>
          </a:stretch>
        </p:blipFill>
        <p:spPr>
          <a:xfrm>
            <a:off x="3739410" y="2311390"/>
            <a:ext cx="1797028" cy="390656"/>
          </a:xfrm>
          <a:prstGeom prst="rect">
            <a:avLst/>
          </a:prstGeom>
        </p:spPr>
      </p:pic>
      <p:pic>
        <p:nvPicPr>
          <p:cNvPr id="2054" name="Picture 6" descr="Bryant Stibel - Stibel &amp; Company Companies - Autobytel">
            <a:extLst>
              <a:ext uri="{FF2B5EF4-FFF2-40B4-BE49-F238E27FC236}">
                <a16:creationId xmlns:a16="http://schemas.microsoft.com/office/drawing/2014/main" id="{86733F67-AE60-2804-548F-C7C1836513CD}"/>
              </a:ext>
            </a:extLst>
          </p:cNvPr>
          <p:cNvPicPr>
            <a:picLocks noChangeAspect="1" noChangeArrowheads="1"/>
          </p:cNvPicPr>
          <p:nvPr/>
        </p:nvPicPr>
        <p:blipFill>
          <a:blip r:embed="rId22" cstate="screen">
            <a:extLst>
              <a:ext uri="{28A0092B-C50C-407E-A947-70E740481C1C}">
                <a14:useLocalDpi xmlns:a14="http://schemas.microsoft.com/office/drawing/2010/main" val="0"/>
              </a:ext>
            </a:extLst>
          </a:blip>
          <a:srcRect/>
          <a:stretch>
            <a:fillRect/>
          </a:stretch>
        </p:blipFill>
        <p:spPr bwMode="auto">
          <a:xfrm>
            <a:off x="697108" y="3356174"/>
            <a:ext cx="2062030" cy="51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49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81726-6D64-7408-8F89-1AB5578478D1}"/>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635016A-1AB6-FF3D-8BA0-E317B97B48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think-cell data - do not delete" hidden="1">
                        <a:extLst>
                          <a:ext uri="{FF2B5EF4-FFF2-40B4-BE49-F238E27FC236}">
                            <a16:creationId xmlns:a16="http://schemas.microsoft.com/office/drawing/2014/main" id="{D635016A-1AB6-FF3D-8BA0-E317B97B48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71C51B-03C3-8055-2F94-26AD5D6F298A}"/>
              </a:ext>
            </a:extLst>
          </p:cNvPr>
          <p:cNvSpPr>
            <a:spLocks noGrp="1"/>
          </p:cNvSpPr>
          <p:nvPr>
            <p:ph type="title"/>
          </p:nvPr>
        </p:nvSpPr>
        <p:spPr>
          <a:xfrm>
            <a:off x="484717" y="338364"/>
            <a:ext cx="11216216" cy="390300"/>
          </a:xfrm>
        </p:spPr>
        <p:txBody>
          <a:bodyPr vert="horz"/>
          <a:lstStyle/>
          <a:p>
            <a:r>
              <a:rPr lang="en-US" sz="2800" noProof="0" dirty="0">
                <a:solidFill>
                  <a:schemeClr val="tx2"/>
                </a:solidFill>
                <a:latin typeface="+mn-lt"/>
              </a:rPr>
              <a:t>Our </a:t>
            </a:r>
            <a:r>
              <a:rPr lang="en-US" sz="2800" noProof="0" dirty="0">
                <a:solidFill>
                  <a:srgbClr val="FF9933"/>
                </a:solidFill>
                <a:latin typeface="+mn-lt"/>
              </a:rPr>
              <a:t>Clients – Energy &amp; Utilities</a:t>
            </a:r>
          </a:p>
        </p:txBody>
      </p:sp>
      <p:sp>
        <p:nvSpPr>
          <p:cNvPr id="3" name="Rectangle: Rounded Corners 2">
            <a:extLst>
              <a:ext uri="{FF2B5EF4-FFF2-40B4-BE49-F238E27FC236}">
                <a16:creationId xmlns:a16="http://schemas.microsoft.com/office/drawing/2014/main" id="{F611889F-74EB-2578-DBC9-397BD94B3569}"/>
              </a:ext>
            </a:extLst>
          </p:cNvPr>
          <p:cNvSpPr/>
          <p:nvPr/>
        </p:nvSpPr>
        <p:spPr>
          <a:xfrm>
            <a:off x="456673" y="1278196"/>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Rectangle: Rounded Corners 3">
            <a:extLst>
              <a:ext uri="{FF2B5EF4-FFF2-40B4-BE49-F238E27FC236}">
                <a16:creationId xmlns:a16="http://schemas.microsoft.com/office/drawing/2014/main" id="{32D277A8-0352-C900-7D39-E26669BA5F1E}"/>
              </a:ext>
            </a:extLst>
          </p:cNvPr>
          <p:cNvSpPr/>
          <p:nvPr/>
        </p:nvSpPr>
        <p:spPr>
          <a:xfrm>
            <a:off x="456673" y="2230983"/>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0" name="Rectangle: Rounded Corners 39">
            <a:extLst>
              <a:ext uri="{FF2B5EF4-FFF2-40B4-BE49-F238E27FC236}">
                <a16:creationId xmlns:a16="http://schemas.microsoft.com/office/drawing/2014/main" id="{0502DB88-E525-279A-57EE-E6E94704890A}"/>
              </a:ext>
            </a:extLst>
          </p:cNvPr>
          <p:cNvSpPr/>
          <p:nvPr/>
        </p:nvSpPr>
        <p:spPr>
          <a:xfrm>
            <a:off x="456673" y="3183771"/>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1" name="Rectangle: Rounded Corners 40">
            <a:extLst>
              <a:ext uri="{FF2B5EF4-FFF2-40B4-BE49-F238E27FC236}">
                <a16:creationId xmlns:a16="http://schemas.microsoft.com/office/drawing/2014/main" id="{F5CA9CAF-DA8B-9B07-E423-FC926EBBF18A}"/>
              </a:ext>
            </a:extLst>
          </p:cNvPr>
          <p:cNvSpPr/>
          <p:nvPr/>
        </p:nvSpPr>
        <p:spPr>
          <a:xfrm>
            <a:off x="456673" y="4136558"/>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2" name="Rectangle: Rounded Corners 41">
            <a:extLst>
              <a:ext uri="{FF2B5EF4-FFF2-40B4-BE49-F238E27FC236}">
                <a16:creationId xmlns:a16="http://schemas.microsoft.com/office/drawing/2014/main" id="{08B8A870-AB92-5B61-1563-5A34045E4AD6}"/>
              </a:ext>
            </a:extLst>
          </p:cNvPr>
          <p:cNvSpPr/>
          <p:nvPr/>
        </p:nvSpPr>
        <p:spPr>
          <a:xfrm>
            <a:off x="456673" y="5089344"/>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43" name="Google Shape;380;p4">
            <a:extLst>
              <a:ext uri="{FF2B5EF4-FFF2-40B4-BE49-F238E27FC236}">
                <a16:creationId xmlns:a16="http://schemas.microsoft.com/office/drawing/2014/main" id="{BED7600F-B3B5-FF84-783D-A8141548A821}"/>
              </a:ext>
            </a:extLst>
          </p:cNvPr>
          <p:cNvPicPr preferRelativeResize="0"/>
          <p:nvPr/>
        </p:nvPicPr>
        <p:blipFill rotWithShape="1">
          <a:blip r:embed="rId6">
            <a:alphaModFix/>
          </a:blip>
          <a:srcRect/>
          <a:stretch/>
        </p:blipFill>
        <p:spPr>
          <a:xfrm>
            <a:off x="1184578" y="1347594"/>
            <a:ext cx="1261122" cy="720642"/>
          </a:xfrm>
          <a:prstGeom prst="rect">
            <a:avLst/>
          </a:prstGeom>
          <a:noFill/>
          <a:ln>
            <a:noFill/>
          </a:ln>
        </p:spPr>
      </p:pic>
      <p:pic>
        <p:nvPicPr>
          <p:cNvPr id="44" name="Google Shape;383;p4" descr="comed">
            <a:extLst>
              <a:ext uri="{FF2B5EF4-FFF2-40B4-BE49-F238E27FC236}">
                <a16:creationId xmlns:a16="http://schemas.microsoft.com/office/drawing/2014/main" id="{0AF08B63-B96D-F4EF-4D1F-62655A87685E}"/>
              </a:ext>
            </a:extLst>
          </p:cNvPr>
          <p:cNvPicPr preferRelativeResize="0"/>
          <p:nvPr/>
        </p:nvPicPr>
        <p:blipFill rotWithShape="1">
          <a:blip r:embed="rId7">
            <a:alphaModFix/>
          </a:blip>
          <a:srcRect/>
          <a:stretch/>
        </p:blipFill>
        <p:spPr>
          <a:xfrm>
            <a:off x="802464" y="2341113"/>
            <a:ext cx="2025348" cy="639178"/>
          </a:xfrm>
          <a:prstGeom prst="rect">
            <a:avLst/>
          </a:prstGeom>
          <a:noFill/>
          <a:ln>
            <a:noFill/>
          </a:ln>
        </p:spPr>
      </p:pic>
      <p:pic>
        <p:nvPicPr>
          <p:cNvPr id="45" name="Google Shape;379;p4" descr="Exelon">
            <a:extLst>
              <a:ext uri="{FF2B5EF4-FFF2-40B4-BE49-F238E27FC236}">
                <a16:creationId xmlns:a16="http://schemas.microsoft.com/office/drawing/2014/main" id="{C0F947EA-833F-4737-0195-24384FD39411}"/>
              </a:ext>
            </a:extLst>
          </p:cNvPr>
          <p:cNvPicPr preferRelativeResize="0"/>
          <p:nvPr/>
        </p:nvPicPr>
        <p:blipFill rotWithShape="1">
          <a:blip r:embed="rId8">
            <a:alphaModFix/>
          </a:blip>
          <a:srcRect/>
          <a:stretch/>
        </p:blipFill>
        <p:spPr>
          <a:xfrm>
            <a:off x="862053" y="3343503"/>
            <a:ext cx="1906171" cy="539974"/>
          </a:xfrm>
          <a:prstGeom prst="rect">
            <a:avLst/>
          </a:prstGeom>
          <a:noFill/>
          <a:ln>
            <a:noFill/>
          </a:ln>
        </p:spPr>
      </p:pic>
      <p:pic>
        <p:nvPicPr>
          <p:cNvPr id="46" name="Google Shape;392;p4" descr="A picture containing text&#10;&#10;Description automatically generated">
            <a:extLst>
              <a:ext uri="{FF2B5EF4-FFF2-40B4-BE49-F238E27FC236}">
                <a16:creationId xmlns:a16="http://schemas.microsoft.com/office/drawing/2014/main" id="{11621A25-3E32-5308-1D5F-0CF7D5AC8AE3}"/>
              </a:ext>
            </a:extLst>
          </p:cNvPr>
          <p:cNvPicPr preferRelativeResize="0"/>
          <p:nvPr/>
        </p:nvPicPr>
        <p:blipFill rotWithShape="1">
          <a:blip r:embed="rId9">
            <a:alphaModFix/>
          </a:blip>
          <a:srcRect/>
          <a:stretch/>
        </p:blipFill>
        <p:spPr>
          <a:xfrm>
            <a:off x="1112854" y="4299305"/>
            <a:ext cx="1404569" cy="533945"/>
          </a:xfrm>
          <a:prstGeom prst="rect">
            <a:avLst/>
          </a:prstGeom>
          <a:noFill/>
          <a:ln>
            <a:noFill/>
          </a:ln>
        </p:spPr>
      </p:pic>
      <p:pic>
        <p:nvPicPr>
          <p:cNvPr id="47" name="Google Shape;395;p4">
            <a:extLst>
              <a:ext uri="{FF2B5EF4-FFF2-40B4-BE49-F238E27FC236}">
                <a16:creationId xmlns:a16="http://schemas.microsoft.com/office/drawing/2014/main" id="{26365189-9052-C38B-D1EB-4F8B76EB33F9}"/>
              </a:ext>
            </a:extLst>
          </p:cNvPr>
          <p:cNvPicPr preferRelativeResize="0"/>
          <p:nvPr/>
        </p:nvPicPr>
        <p:blipFill rotWithShape="1">
          <a:blip r:embed="rId10">
            <a:alphaModFix/>
          </a:blip>
          <a:srcRect/>
          <a:stretch/>
        </p:blipFill>
        <p:spPr>
          <a:xfrm>
            <a:off x="1166724" y="5155388"/>
            <a:ext cx="1296829" cy="727351"/>
          </a:xfrm>
          <a:prstGeom prst="rect">
            <a:avLst/>
          </a:prstGeom>
          <a:noFill/>
          <a:ln>
            <a:noFill/>
          </a:ln>
        </p:spPr>
      </p:pic>
      <p:sp>
        <p:nvSpPr>
          <p:cNvPr id="48" name="Rectangle: Rounded Corners 47">
            <a:extLst>
              <a:ext uri="{FF2B5EF4-FFF2-40B4-BE49-F238E27FC236}">
                <a16:creationId xmlns:a16="http://schemas.microsoft.com/office/drawing/2014/main" id="{0F995C9B-EC4A-38D5-5043-FF7F7669702F}"/>
              </a:ext>
            </a:extLst>
          </p:cNvPr>
          <p:cNvSpPr/>
          <p:nvPr/>
        </p:nvSpPr>
        <p:spPr>
          <a:xfrm>
            <a:off x="3310405" y="1278196"/>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9" name="Rectangle: Rounded Corners 48">
            <a:extLst>
              <a:ext uri="{FF2B5EF4-FFF2-40B4-BE49-F238E27FC236}">
                <a16:creationId xmlns:a16="http://schemas.microsoft.com/office/drawing/2014/main" id="{14609520-9686-FF51-D5E9-629595B9F8B3}"/>
              </a:ext>
            </a:extLst>
          </p:cNvPr>
          <p:cNvSpPr/>
          <p:nvPr/>
        </p:nvSpPr>
        <p:spPr>
          <a:xfrm>
            <a:off x="3310405" y="2230983"/>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0" name="Rectangle: Rounded Corners 49">
            <a:extLst>
              <a:ext uri="{FF2B5EF4-FFF2-40B4-BE49-F238E27FC236}">
                <a16:creationId xmlns:a16="http://schemas.microsoft.com/office/drawing/2014/main" id="{11CC64E3-52EA-12F6-68A1-143136198DA4}"/>
              </a:ext>
            </a:extLst>
          </p:cNvPr>
          <p:cNvSpPr/>
          <p:nvPr/>
        </p:nvSpPr>
        <p:spPr>
          <a:xfrm>
            <a:off x="3310405" y="3183771"/>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1" name="Rectangle: Rounded Corners 50">
            <a:extLst>
              <a:ext uri="{FF2B5EF4-FFF2-40B4-BE49-F238E27FC236}">
                <a16:creationId xmlns:a16="http://schemas.microsoft.com/office/drawing/2014/main" id="{0AAC370F-7BC2-20FE-A4A9-42C085D48D40}"/>
              </a:ext>
            </a:extLst>
          </p:cNvPr>
          <p:cNvSpPr/>
          <p:nvPr/>
        </p:nvSpPr>
        <p:spPr>
          <a:xfrm>
            <a:off x="3310405" y="4136558"/>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2" name="Rectangle: Rounded Corners 51">
            <a:extLst>
              <a:ext uri="{FF2B5EF4-FFF2-40B4-BE49-F238E27FC236}">
                <a16:creationId xmlns:a16="http://schemas.microsoft.com/office/drawing/2014/main" id="{E5DB15A1-3306-9970-2D14-AEA752332646}"/>
              </a:ext>
            </a:extLst>
          </p:cNvPr>
          <p:cNvSpPr/>
          <p:nvPr/>
        </p:nvSpPr>
        <p:spPr>
          <a:xfrm>
            <a:off x="3310405" y="5089344"/>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53" name="Google Shape;377;p4">
            <a:extLst>
              <a:ext uri="{FF2B5EF4-FFF2-40B4-BE49-F238E27FC236}">
                <a16:creationId xmlns:a16="http://schemas.microsoft.com/office/drawing/2014/main" id="{77999A20-B79B-6CA0-2F4C-17A84F2290A7}"/>
              </a:ext>
            </a:extLst>
          </p:cNvPr>
          <p:cNvPicPr preferRelativeResize="0"/>
          <p:nvPr/>
        </p:nvPicPr>
        <p:blipFill rotWithShape="1">
          <a:blip r:embed="rId11">
            <a:alphaModFix/>
          </a:blip>
          <a:srcRect/>
          <a:stretch/>
        </p:blipFill>
        <p:spPr>
          <a:xfrm>
            <a:off x="4100138" y="1393114"/>
            <a:ext cx="1137464" cy="629604"/>
          </a:xfrm>
          <a:prstGeom prst="rect">
            <a:avLst/>
          </a:prstGeom>
          <a:noFill/>
          <a:ln>
            <a:noFill/>
          </a:ln>
        </p:spPr>
      </p:pic>
      <p:pic>
        <p:nvPicPr>
          <p:cNvPr id="54" name="Google Shape;386;p4">
            <a:extLst>
              <a:ext uri="{FF2B5EF4-FFF2-40B4-BE49-F238E27FC236}">
                <a16:creationId xmlns:a16="http://schemas.microsoft.com/office/drawing/2014/main" id="{10F9F1BB-B68F-5E9E-65B9-7033581A5680}"/>
              </a:ext>
            </a:extLst>
          </p:cNvPr>
          <p:cNvPicPr preferRelativeResize="0"/>
          <p:nvPr/>
        </p:nvPicPr>
        <p:blipFill rotWithShape="1">
          <a:blip r:embed="rId12">
            <a:alphaModFix/>
          </a:blip>
          <a:srcRect/>
          <a:stretch/>
        </p:blipFill>
        <p:spPr>
          <a:xfrm>
            <a:off x="3632162" y="2391158"/>
            <a:ext cx="2073417" cy="539088"/>
          </a:xfrm>
          <a:prstGeom prst="rect">
            <a:avLst/>
          </a:prstGeom>
          <a:noFill/>
          <a:ln>
            <a:noFill/>
          </a:ln>
        </p:spPr>
      </p:pic>
      <p:pic>
        <p:nvPicPr>
          <p:cNvPr id="55" name="Google Shape;390;p4" descr="Indiana Michigan Power logo">
            <a:extLst>
              <a:ext uri="{FF2B5EF4-FFF2-40B4-BE49-F238E27FC236}">
                <a16:creationId xmlns:a16="http://schemas.microsoft.com/office/drawing/2014/main" id="{BF823A63-ED2B-DF6F-3C98-8256423EEECB}"/>
              </a:ext>
            </a:extLst>
          </p:cNvPr>
          <p:cNvPicPr preferRelativeResize="0"/>
          <p:nvPr/>
        </p:nvPicPr>
        <p:blipFill rotWithShape="1">
          <a:blip r:embed="rId13">
            <a:alphaModFix/>
          </a:blip>
          <a:srcRect/>
          <a:stretch/>
        </p:blipFill>
        <p:spPr>
          <a:xfrm>
            <a:off x="4100138" y="3250923"/>
            <a:ext cx="1137464" cy="725134"/>
          </a:xfrm>
          <a:prstGeom prst="rect">
            <a:avLst/>
          </a:prstGeom>
          <a:noFill/>
          <a:ln>
            <a:noFill/>
          </a:ln>
        </p:spPr>
      </p:pic>
      <p:pic>
        <p:nvPicPr>
          <p:cNvPr id="56" name="Google Shape;394;p4">
            <a:extLst>
              <a:ext uri="{FF2B5EF4-FFF2-40B4-BE49-F238E27FC236}">
                <a16:creationId xmlns:a16="http://schemas.microsoft.com/office/drawing/2014/main" id="{00EBAA11-60D7-82A4-64BB-60195A3C9E27}"/>
              </a:ext>
            </a:extLst>
          </p:cNvPr>
          <p:cNvPicPr preferRelativeResize="0"/>
          <p:nvPr/>
        </p:nvPicPr>
        <p:blipFill rotWithShape="1">
          <a:blip r:embed="rId14">
            <a:alphaModFix/>
          </a:blip>
          <a:srcRect t="31541" b="27400"/>
          <a:stretch/>
        </p:blipFill>
        <p:spPr>
          <a:xfrm>
            <a:off x="3463197" y="4292163"/>
            <a:ext cx="2411346" cy="548228"/>
          </a:xfrm>
          <a:prstGeom prst="rect">
            <a:avLst/>
          </a:prstGeom>
          <a:noFill/>
          <a:ln>
            <a:noFill/>
          </a:ln>
        </p:spPr>
      </p:pic>
      <p:pic>
        <p:nvPicPr>
          <p:cNvPr id="57" name="Google Shape;385;p4">
            <a:extLst>
              <a:ext uri="{FF2B5EF4-FFF2-40B4-BE49-F238E27FC236}">
                <a16:creationId xmlns:a16="http://schemas.microsoft.com/office/drawing/2014/main" id="{87F3E779-43D6-F48E-1C3D-B20892D43D2E}"/>
              </a:ext>
            </a:extLst>
          </p:cNvPr>
          <p:cNvPicPr preferRelativeResize="0"/>
          <p:nvPr/>
        </p:nvPicPr>
        <p:blipFill rotWithShape="1">
          <a:blip r:embed="rId15">
            <a:alphaModFix/>
          </a:blip>
          <a:srcRect l="16518" t="16518" r="16517" b="16517"/>
          <a:stretch/>
        </p:blipFill>
        <p:spPr>
          <a:xfrm>
            <a:off x="3943698" y="5162554"/>
            <a:ext cx="1450344" cy="713018"/>
          </a:xfrm>
          <a:prstGeom prst="rect">
            <a:avLst/>
          </a:prstGeom>
          <a:noFill/>
          <a:ln>
            <a:noFill/>
          </a:ln>
        </p:spPr>
      </p:pic>
      <p:sp>
        <p:nvSpPr>
          <p:cNvPr id="58" name="Rectangle: Rounded Corners 57">
            <a:extLst>
              <a:ext uri="{FF2B5EF4-FFF2-40B4-BE49-F238E27FC236}">
                <a16:creationId xmlns:a16="http://schemas.microsoft.com/office/drawing/2014/main" id="{10698A48-E129-B969-F56D-B1997FF6C6E4}"/>
              </a:ext>
            </a:extLst>
          </p:cNvPr>
          <p:cNvSpPr/>
          <p:nvPr/>
        </p:nvSpPr>
        <p:spPr>
          <a:xfrm>
            <a:off x="6164137" y="1278196"/>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9" name="Rectangle: Rounded Corners 58">
            <a:extLst>
              <a:ext uri="{FF2B5EF4-FFF2-40B4-BE49-F238E27FC236}">
                <a16:creationId xmlns:a16="http://schemas.microsoft.com/office/drawing/2014/main" id="{9EFB82F2-DB89-1AE6-3FB0-F000CDAA19AF}"/>
              </a:ext>
            </a:extLst>
          </p:cNvPr>
          <p:cNvSpPr/>
          <p:nvPr/>
        </p:nvSpPr>
        <p:spPr>
          <a:xfrm>
            <a:off x="6164137" y="2230983"/>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0" name="Rectangle: Rounded Corners 59">
            <a:extLst>
              <a:ext uri="{FF2B5EF4-FFF2-40B4-BE49-F238E27FC236}">
                <a16:creationId xmlns:a16="http://schemas.microsoft.com/office/drawing/2014/main" id="{20E0719C-9E61-B5E0-1984-9B000F5E1DFE}"/>
              </a:ext>
            </a:extLst>
          </p:cNvPr>
          <p:cNvSpPr/>
          <p:nvPr/>
        </p:nvSpPr>
        <p:spPr>
          <a:xfrm>
            <a:off x="6164137" y="3183771"/>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 name="Google Shape;381;p4" descr="Home">
            <a:extLst>
              <a:ext uri="{FF2B5EF4-FFF2-40B4-BE49-F238E27FC236}">
                <a16:creationId xmlns:a16="http://schemas.microsoft.com/office/drawing/2014/main" id="{42E7D6D7-1476-C658-4642-985D76F068FA}"/>
              </a:ext>
            </a:extLst>
          </p:cNvPr>
          <p:cNvPicPr preferRelativeResize="0"/>
          <p:nvPr/>
        </p:nvPicPr>
        <p:blipFill rotWithShape="1">
          <a:blip r:embed="rId16">
            <a:alphaModFix/>
          </a:blip>
          <a:srcRect/>
          <a:stretch/>
        </p:blipFill>
        <p:spPr>
          <a:xfrm>
            <a:off x="6544167" y="1496474"/>
            <a:ext cx="1956870" cy="422882"/>
          </a:xfrm>
          <a:prstGeom prst="rect">
            <a:avLst/>
          </a:prstGeom>
          <a:noFill/>
          <a:ln>
            <a:noFill/>
          </a:ln>
        </p:spPr>
      </p:pic>
      <p:pic>
        <p:nvPicPr>
          <p:cNvPr id="62" name="Picture 61">
            <a:extLst>
              <a:ext uri="{FF2B5EF4-FFF2-40B4-BE49-F238E27FC236}">
                <a16:creationId xmlns:a16="http://schemas.microsoft.com/office/drawing/2014/main" id="{8372DA32-3ACC-81A7-6232-11CA3D108770}"/>
              </a:ext>
            </a:extLst>
          </p:cNvPr>
          <p:cNvPicPr>
            <a:picLocks noChangeAspect="1"/>
          </p:cNvPicPr>
          <p:nvPr/>
        </p:nvPicPr>
        <p:blipFill>
          <a:blip r:embed="rId17"/>
          <a:stretch>
            <a:fillRect/>
          </a:stretch>
        </p:blipFill>
        <p:spPr>
          <a:xfrm>
            <a:off x="6896592" y="2324159"/>
            <a:ext cx="1252020" cy="673086"/>
          </a:xfrm>
          <a:prstGeom prst="rect">
            <a:avLst/>
          </a:prstGeom>
        </p:spPr>
      </p:pic>
      <p:pic>
        <p:nvPicPr>
          <p:cNvPr id="63" name="Google Shape;393;p4" descr="PADNOS | LinkedIn">
            <a:extLst>
              <a:ext uri="{FF2B5EF4-FFF2-40B4-BE49-F238E27FC236}">
                <a16:creationId xmlns:a16="http://schemas.microsoft.com/office/drawing/2014/main" id="{11A94C0B-B7EA-33E5-1DD1-1DB942D07737}"/>
              </a:ext>
            </a:extLst>
          </p:cNvPr>
          <p:cNvPicPr preferRelativeResize="0"/>
          <p:nvPr/>
        </p:nvPicPr>
        <p:blipFill rotWithShape="1">
          <a:blip r:embed="rId18">
            <a:alphaModFix/>
          </a:blip>
          <a:srcRect/>
          <a:stretch/>
        </p:blipFill>
        <p:spPr>
          <a:xfrm>
            <a:off x="7205446" y="3242386"/>
            <a:ext cx="634313" cy="742209"/>
          </a:xfrm>
          <a:prstGeom prst="rect">
            <a:avLst/>
          </a:prstGeom>
          <a:noFill/>
          <a:ln>
            <a:noFill/>
          </a:ln>
        </p:spPr>
      </p:pic>
      <p:sp>
        <p:nvSpPr>
          <p:cNvPr id="1024" name="Rectangle: Rounded Corners 1023">
            <a:extLst>
              <a:ext uri="{FF2B5EF4-FFF2-40B4-BE49-F238E27FC236}">
                <a16:creationId xmlns:a16="http://schemas.microsoft.com/office/drawing/2014/main" id="{8FC8F23F-9B1B-F03D-EFB2-C215668BC1F1}"/>
              </a:ext>
            </a:extLst>
          </p:cNvPr>
          <p:cNvSpPr/>
          <p:nvPr/>
        </p:nvSpPr>
        <p:spPr>
          <a:xfrm>
            <a:off x="6164137" y="4136558"/>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25" name="Rectangle: Rounded Corners 1024">
            <a:extLst>
              <a:ext uri="{FF2B5EF4-FFF2-40B4-BE49-F238E27FC236}">
                <a16:creationId xmlns:a16="http://schemas.microsoft.com/office/drawing/2014/main" id="{40C34507-B1E5-126A-5CC9-528FB59163CA}"/>
              </a:ext>
            </a:extLst>
          </p:cNvPr>
          <p:cNvSpPr/>
          <p:nvPr/>
        </p:nvSpPr>
        <p:spPr>
          <a:xfrm>
            <a:off x="6164137" y="5089344"/>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026" name="Google Shape;397;p4" descr="8 Best Solar Companies in Florida in 2023">
            <a:extLst>
              <a:ext uri="{FF2B5EF4-FFF2-40B4-BE49-F238E27FC236}">
                <a16:creationId xmlns:a16="http://schemas.microsoft.com/office/drawing/2014/main" id="{1488CEB9-E9E2-0AAA-9984-EB320463927A}"/>
              </a:ext>
            </a:extLst>
          </p:cNvPr>
          <p:cNvPicPr preferRelativeResize="0"/>
          <p:nvPr/>
        </p:nvPicPr>
        <p:blipFill rotWithShape="1">
          <a:blip r:embed="rId19">
            <a:alphaModFix/>
          </a:blip>
          <a:srcRect/>
          <a:stretch/>
        </p:blipFill>
        <p:spPr>
          <a:xfrm>
            <a:off x="6458674" y="4279793"/>
            <a:ext cx="2127856" cy="572969"/>
          </a:xfrm>
          <a:prstGeom prst="rect">
            <a:avLst/>
          </a:prstGeom>
          <a:noFill/>
          <a:ln>
            <a:noFill/>
          </a:ln>
        </p:spPr>
      </p:pic>
      <p:pic>
        <p:nvPicPr>
          <p:cNvPr id="1027" name="Google Shape;384;p4" descr="Shell">
            <a:extLst>
              <a:ext uri="{FF2B5EF4-FFF2-40B4-BE49-F238E27FC236}">
                <a16:creationId xmlns:a16="http://schemas.microsoft.com/office/drawing/2014/main" id="{87DC765B-CF96-1A7E-620F-56FD6BB43AC8}"/>
              </a:ext>
            </a:extLst>
          </p:cNvPr>
          <p:cNvPicPr preferRelativeResize="0"/>
          <p:nvPr/>
        </p:nvPicPr>
        <p:blipFill rotWithShape="1">
          <a:blip r:embed="rId20">
            <a:alphaModFix/>
          </a:blip>
          <a:srcRect/>
          <a:stretch/>
        </p:blipFill>
        <p:spPr>
          <a:xfrm>
            <a:off x="7154411" y="5174885"/>
            <a:ext cx="736383" cy="688357"/>
          </a:xfrm>
          <a:prstGeom prst="rect">
            <a:avLst/>
          </a:prstGeom>
          <a:noFill/>
          <a:ln>
            <a:noFill/>
          </a:ln>
        </p:spPr>
      </p:pic>
      <p:sp>
        <p:nvSpPr>
          <p:cNvPr id="1028" name="Rectangle: Rounded Corners 1027">
            <a:extLst>
              <a:ext uri="{FF2B5EF4-FFF2-40B4-BE49-F238E27FC236}">
                <a16:creationId xmlns:a16="http://schemas.microsoft.com/office/drawing/2014/main" id="{F1294FAA-7189-7BE2-57EC-82C2752107B1}"/>
              </a:ext>
            </a:extLst>
          </p:cNvPr>
          <p:cNvSpPr/>
          <p:nvPr/>
        </p:nvSpPr>
        <p:spPr>
          <a:xfrm>
            <a:off x="9017870" y="1278196"/>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29" name="Rectangle: Rounded Corners 1028">
            <a:extLst>
              <a:ext uri="{FF2B5EF4-FFF2-40B4-BE49-F238E27FC236}">
                <a16:creationId xmlns:a16="http://schemas.microsoft.com/office/drawing/2014/main" id="{1E8D8C7D-AB79-CF88-1966-DB399A9C61A7}"/>
              </a:ext>
            </a:extLst>
          </p:cNvPr>
          <p:cNvSpPr/>
          <p:nvPr/>
        </p:nvSpPr>
        <p:spPr>
          <a:xfrm>
            <a:off x="9017870" y="2230983"/>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30" name="Rectangle: Rounded Corners 1029">
            <a:extLst>
              <a:ext uri="{FF2B5EF4-FFF2-40B4-BE49-F238E27FC236}">
                <a16:creationId xmlns:a16="http://schemas.microsoft.com/office/drawing/2014/main" id="{BBF712A0-9C9D-0AE8-D354-FC7DD57DE444}"/>
              </a:ext>
            </a:extLst>
          </p:cNvPr>
          <p:cNvSpPr/>
          <p:nvPr/>
        </p:nvSpPr>
        <p:spPr>
          <a:xfrm>
            <a:off x="9017870" y="3183771"/>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31" name="Rectangle: Rounded Corners 1030">
            <a:extLst>
              <a:ext uri="{FF2B5EF4-FFF2-40B4-BE49-F238E27FC236}">
                <a16:creationId xmlns:a16="http://schemas.microsoft.com/office/drawing/2014/main" id="{805BA375-DCA0-F70D-DCDD-C5A2FD3E0851}"/>
              </a:ext>
            </a:extLst>
          </p:cNvPr>
          <p:cNvSpPr/>
          <p:nvPr/>
        </p:nvSpPr>
        <p:spPr>
          <a:xfrm>
            <a:off x="9017870" y="4136558"/>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32" name="Rectangle: Rounded Corners 1031">
            <a:extLst>
              <a:ext uri="{FF2B5EF4-FFF2-40B4-BE49-F238E27FC236}">
                <a16:creationId xmlns:a16="http://schemas.microsoft.com/office/drawing/2014/main" id="{22DB30EC-F27A-4CAC-311A-E7687E6C17F3}"/>
              </a:ext>
            </a:extLst>
          </p:cNvPr>
          <p:cNvSpPr/>
          <p:nvPr/>
        </p:nvSpPr>
        <p:spPr>
          <a:xfrm>
            <a:off x="9017870" y="5089344"/>
            <a:ext cx="2716930" cy="859439"/>
          </a:xfrm>
          <a:prstGeom prst="roundRect">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033" name="Google Shape;382;p4" descr="BGE">
            <a:extLst>
              <a:ext uri="{FF2B5EF4-FFF2-40B4-BE49-F238E27FC236}">
                <a16:creationId xmlns:a16="http://schemas.microsoft.com/office/drawing/2014/main" id="{FC2F7FA9-3538-9A84-BC77-FFC110A73770}"/>
              </a:ext>
            </a:extLst>
          </p:cNvPr>
          <p:cNvPicPr preferRelativeResize="0"/>
          <p:nvPr/>
        </p:nvPicPr>
        <p:blipFill rotWithShape="1">
          <a:blip r:embed="rId21">
            <a:alphaModFix/>
          </a:blip>
          <a:srcRect/>
          <a:stretch/>
        </p:blipFill>
        <p:spPr>
          <a:xfrm>
            <a:off x="9352104" y="1388324"/>
            <a:ext cx="2048462" cy="639182"/>
          </a:xfrm>
          <a:prstGeom prst="rect">
            <a:avLst/>
          </a:prstGeom>
          <a:noFill/>
          <a:ln>
            <a:noFill/>
          </a:ln>
        </p:spPr>
      </p:pic>
      <p:pic>
        <p:nvPicPr>
          <p:cNvPr id="1035" name="Google Shape;378;p4">
            <a:extLst>
              <a:ext uri="{FF2B5EF4-FFF2-40B4-BE49-F238E27FC236}">
                <a16:creationId xmlns:a16="http://schemas.microsoft.com/office/drawing/2014/main" id="{3299DF69-507C-24B3-3323-AFF4EC01D66E}"/>
              </a:ext>
            </a:extLst>
          </p:cNvPr>
          <p:cNvPicPr preferRelativeResize="0"/>
          <p:nvPr/>
        </p:nvPicPr>
        <p:blipFill rotWithShape="1">
          <a:blip r:embed="rId22">
            <a:alphaModFix/>
          </a:blip>
          <a:srcRect/>
          <a:stretch/>
        </p:blipFill>
        <p:spPr>
          <a:xfrm>
            <a:off x="9136478" y="2464935"/>
            <a:ext cx="2479716" cy="391536"/>
          </a:xfrm>
          <a:prstGeom prst="rect">
            <a:avLst/>
          </a:prstGeom>
          <a:noFill/>
          <a:ln>
            <a:noFill/>
          </a:ln>
        </p:spPr>
      </p:pic>
      <p:pic>
        <p:nvPicPr>
          <p:cNvPr id="1036" name="Google Shape;391;p4" descr="LUMA">
            <a:extLst>
              <a:ext uri="{FF2B5EF4-FFF2-40B4-BE49-F238E27FC236}">
                <a16:creationId xmlns:a16="http://schemas.microsoft.com/office/drawing/2014/main" id="{09C28609-9162-09FF-4A70-8778598BA914}"/>
              </a:ext>
            </a:extLst>
          </p:cNvPr>
          <p:cNvPicPr preferRelativeResize="0"/>
          <p:nvPr/>
        </p:nvPicPr>
        <p:blipFill rotWithShape="1">
          <a:blip r:embed="rId23">
            <a:alphaModFix/>
          </a:blip>
          <a:srcRect/>
          <a:stretch/>
        </p:blipFill>
        <p:spPr>
          <a:xfrm>
            <a:off x="9585322" y="3412339"/>
            <a:ext cx="1582027" cy="402303"/>
          </a:xfrm>
          <a:prstGeom prst="rect">
            <a:avLst/>
          </a:prstGeom>
          <a:noFill/>
          <a:ln>
            <a:noFill/>
          </a:ln>
        </p:spPr>
      </p:pic>
      <p:pic>
        <p:nvPicPr>
          <p:cNvPr id="1037" name="Google Shape;396;p4" descr="Peco">
            <a:extLst>
              <a:ext uri="{FF2B5EF4-FFF2-40B4-BE49-F238E27FC236}">
                <a16:creationId xmlns:a16="http://schemas.microsoft.com/office/drawing/2014/main" id="{4FDABE63-3008-FC17-569A-8424EF0F331F}"/>
              </a:ext>
            </a:extLst>
          </p:cNvPr>
          <p:cNvPicPr preferRelativeResize="0"/>
          <p:nvPr/>
        </p:nvPicPr>
        <p:blipFill rotWithShape="1">
          <a:blip r:embed="rId24">
            <a:alphaModFix/>
          </a:blip>
          <a:srcRect/>
          <a:stretch/>
        </p:blipFill>
        <p:spPr>
          <a:xfrm>
            <a:off x="9363660" y="4251885"/>
            <a:ext cx="2025350" cy="628784"/>
          </a:xfrm>
          <a:prstGeom prst="rect">
            <a:avLst/>
          </a:prstGeom>
          <a:noFill/>
          <a:ln>
            <a:noFill/>
          </a:ln>
        </p:spPr>
      </p:pic>
      <p:sp>
        <p:nvSpPr>
          <p:cNvPr id="1039" name="Google Shape;388;p4">
            <a:extLst>
              <a:ext uri="{FF2B5EF4-FFF2-40B4-BE49-F238E27FC236}">
                <a16:creationId xmlns:a16="http://schemas.microsoft.com/office/drawing/2014/main" id="{853AFF9F-C988-5581-C6F1-CBF87C87A58D}"/>
              </a:ext>
            </a:extLst>
          </p:cNvPr>
          <p:cNvSpPr/>
          <p:nvPr/>
        </p:nvSpPr>
        <p:spPr>
          <a:xfrm>
            <a:off x="9373814" y="5162555"/>
            <a:ext cx="2005042" cy="713018"/>
          </a:xfrm>
          <a:prstGeom prst="rect">
            <a:avLst/>
          </a:prstGeom>
          <a:solidFill>
            <a:srgbClr val="002060"/>
          </a:solidFill>
          <a:ln>
            <a:noFill/>
          </a:ln>
        </p:spPr>
        <p:txBody>
          <a:bodyPr spcFirstLastPara="1" wrap="square" lIns="91425" tIns="45700" rIns="91425" bIns="45700" anchor="ctr" anchorCtr="0">
            <a:noAutofit/>
          </a:bodyPr>
          <a:lstStyle/>
          <a:p>
            <a:pPr algn="ctr">
              <a:buClr>
                <a:srgbClr val="000000"/>
              </a:buClr>
              <a:buSzPts val="1800"/>
              <a:buFont typeface="Arial"/>
              <a:buNone/>
              <a:defRPr/>
            </a:pPr>
            <a:endParaRPr lang="en-US" kern="0" dirty="0">
              <a:solidFill>
                <a:srgbClr val="FFFFFF"/>
              </a:solidFill>
              <a:latin typeface="Roboto"/>
              <a:ea typeface="Roboto"/>
              <a:cs typeface="Roboto"/>
              <a:sym typeface="Roboto"/>
            </a:endParaRPr>
          </a:p>
        </p:txBody>
      </p:sp>
      <p:pic>
        <p:nvPicPr>
          <p:cNvPr id="1040" name="Google Shape;389;p4" descr="A picture containing drawing&#10;&#10;Description automatically generated">
            <a:extLst>
              <a:ext uri="{FF2B5EF4-FFF2-40B4-BE49-F238E27FC236}">
                <a16:creationId xmlns:a16="http://schemas.microsoft.com/office/drawing/2014/main" id="{6821650E-D57C-6900-5B78-6AE108C902B1}"/>
              </a:ext>
            </a:extLst>
          </p:cNvPr>
          <p:cNvPicPr preferRelativeResize="0"/>
          <p:nvPr/>
        </p:nvPicPr>
        <p:blipFill rotWithShape="1">
          <a:blip r:embed="rId25">
            <a:alphaModFix/>
          </a:blip>
          <a:srcRect/>
          <a:stretch/>
        </p:blipFill>
        <p:spPr>
          <a:xfrm>
            <a:off x="9551146" y="5275564"/>
            <a:ext cx="1650377" cy="487001"/>
          </a:xfrm>
          <a:prstGeom prst="rect">
            <a:avLst/>
          </a:prstGeom>
          <a:noFill/>
          <a:ln>
            <a:noFill/>
          </a:ln>
        </p:spPr>
      </p:pic>
    </p:spTree>
    <p:extLst>
      <p:ext uri="{BB962C8B-B14F-4D97-AF65-F5344CB8AC3E}">
        <p14:creationId xmlns:p14="http://schemas.microsoft.com/office/powerpoint/2010/main" val="241052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BE084-8359-2BEC-4FFA-66C24A6E161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178EF05-8619-3E28-59EF-70C67A49EED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think-cell data - do not delete" hidden="1">
                        <a:extLst>
                          <a:ext uri="{FF2B5EF4-FFF2-40B4-BE49-F238E27FC236}">
                            <a16:creationId xmlns:a16="http://schemas.microsoft.com/office/drawing/2014/main" id="{6178EF05-8619-3E28-59EF-70C67A49EE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4101F1-B0B9-8512-EF77-32EC4F41E006}"/>
              </a:ext>
            </a:extLst>
          </p:cNvPr>
          <p:cNvSpPr>
            <a:spLocks noGrp="1"/>
          </p:cNvSpPr>
          <p:nvPr>
            <p:ph type="title"/>
          </p:nvPr>
        </p:nvSpPr>
        <p:spPr>
          <a:xfrm>
            <a:off x="484717" y="338364"/>
            <a:ext cx="11216216" cy="390300"/>
          </a:xfrm>
        </p:spPr>
        <p:txBody>
          <a:bodyPr vert="horz"/>
          <a:lstStyle/>
          <a:p>
            <a:r>
              <a:rPr lang="en-US" sz="2800" noProof="0" dirty="0">
                <a:solidFill>
                  <a:schemeClr val="tx2"/>
                </a:solidFill>
                <a:latin typeface="+mn-lt"/>
              </a:rPr>
              <a:t>Our </a:t>
            </a:r>
            <a:r>
              <a:rPr lang="en-US" sz="2800" noProof="0" dirty="0">
                <a:solidFill>
                  <a:srgbClr val="FF9933"/>
                </a:solidFill>
                <a:latin typeface="+mn-lt"/>
              </a:rPr>
              <a:t>Work – Case Study</a:t>
            </a:r>
          </a:p>
        </p:txBody>
      </p:sp>
      <p:sp>
        <p:nvSpPr>
          <p:cNvPr id="4" name="Text Placeholder 2">
            <a:extLst>
              <a:ext uri="{FF2B5EF4-FFF2-40B4-BE49-F238E27FC236}">
                <a16:creationId xmlns:a16="http://schemas.microsoft.com/office/drawing/2014/main" id="{FCFC7444-17BE-51FA-ADCC-4BFF7BC149A6}"/>
              </a:ext>
            </a:extLst>
          </p:cNvPr>
          <p:cNvSpPr txBox="1">
            <a:spLocks/>
          </p:cNvSpPr>
          <p:nvPr/>
        </p:nvSpPr>
        <p:spPr>
          <a:xfrm>
            <a:off x="484717" y="1416435"/>
            <a:ext cx="3771499" cy="2092881"/>
          </a:xfrm>
          <a:prstGeom prst="rect">
            <a:avLst/>
          </a:prstGeom>
        </p:spPr>
        <p:txBody>
          <a:bodyPr vert="horz" wrap="square" lIns="0" tIns="0" rIns="0" bIns="0" rtlCol="0" anchor="t">
            <a:spAutoFit/>
          </a:bodyPr>
          <a:lst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00000"/>
              </a:lnSpc>
              <a:spcBef>
                <a:spcPts val="600"/>
              </a:spcBef>
              <a:buNone/>
            </a:pPr>
            <a:r>
              <a:rPr lang="en-US" sz="1400" b="1" noProof="0" dirty="0">
                <a:solidFill>
                  <a:schemeClr val="tx2"/>
                </a:solidFill>
                <a:cs typeface="Arial"/>
              </a:rPr>
              <a:t>Illinois Department of Healthcare &amp; Family Services </a:t>
            </a:r>
            <a:r>
              <a:rPr lang="en-US" sz="1400" i="1" noProof="0" dirty="0">
                <a:solidFill>
                  <a:schemeClr val="tx2"/>
                </a:solidFill>
                <a:cs typeface="Arial"/>
              </a:rPr>
              <a:t>(HFS)</a:t>
            </a:r>
          </a:p>
          <a:p>
            <a:pPr marL="203200" lvl="1" indent="-203200">
              <a:lnSpc>
                <a:spcPct val="100000"/>
              </a:lnSpc>
              <a:spcBef>
                <a:spcPts val="600"/>
              </a:spcBef>
            </a:pPr>
            <a:r>
              <a:rPr lang="en-US" sz="1400" noProof="0" dirty="0">
                <a:solidFill>
                  <a:schemeClr val="tx2"/>
                </a:solidFill>
                <a:cs typeface="Arial"/>
              </a:rPr>
              <a:t>The Illinois Department of Healthcare and Family Services is the department of the Illinois state government responsible for providing healthcare coverage for those who qualify for Medicaid</a:t>
            </a:r>
          </a:p>
          <a:p>
            <a:pPr marL="203200" lvl="1" indent="-203200">
              <a:lnSpc>
                <a:spcPct val="100000"/>
              </a:lnSpc>
              <a:spcBef>
                <a:spcPts val="600"/>
              </a:spcBef>
            </a:pPr>
            <a:r>
              <a:rPr lang="en-US" sz="1400" noProof="0" dirty="0">
                <a:solidFill>
                  <a:schemeClr val="tx2"/>
                </a:solidFill>
                <a:cs typeface="Arial"/>
              </a:rPr>
              <a:t>HFS </a:t>
            </a:r>
            <a:r>
              <a:rPr lang="en-US" sz="1400" dirty="0">
                <a:solidFill>
                  <a:schemeClr val="tx2"/>
                </a:solidFill>
                <a:cs typeface="Arial"/>
              </a:rPr>
              <a:t>needed to modernize its </a:t>
            </a:r>
            <a:r>
              <a:rPr lang="en-US" sz="1400" noProof="0" dirty="0">
                <a:solidFill>
                  <a:schemeClr val="tx2"/>
                </a:solidFill>
                <a:cs typeface="Arial"/>
              </a:rPr>
              <a:t>IT System for creating more value for customers</a:t>
            </a:r>
          </a:p>
        </p:txBody>
      </p:sp>
      <p:pic>
        <p:nvPicPr>
          <p:cNvPr id="3" name="Picture 2" descr="Illinois Department">
            <a:extLst>
              <a:ext uri="{FF2B5EF4-FFF2-40B4-BE49-F238E27FC236}">
                <a16:creationId xmlns:a16="http://schemas.microsoft.com/office/drawing/2014/main" id="{A1673946-57DC-4578-40B9-F3834CEC6B0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913544" y="165365"/>
            <a:ext cx="2358561" cy="493154"/>
          </a:xfrm>
          <a:prstGeom prst="rect">
            <a:avLst/>
          </a:prstGeom>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DB01576-5C04-47AC-8C31-4ECA3C7AC247}"/>
              </a:ext>
            </a:extLst>
          </p:cNvPr>
          <p:cNvSpPr txBox="1"/>
          <p:nvPr/>
        </p:nvSpPr>
        <p:spPr>
          <a:xfrm>
            <a:off x="484717" y="1018424"/>
            <a:ext cx="2651773" cy="215444"/>
          </a:xfrm>
          <a:prstGeom prst="rect">
            <a:avLst/>
          </a:prstGeom>
        </p:spPr>
        <p:txBody>
          <a:bodyPr vert="horz" wrap="square" lIns="0" tIns="0" rIns="0" bIns="0" rtlCol="0">
            <a:spAutoFit/>
          </a:bodyPr>
          <a:lstStyle/>
          <a:p>
            <a:pPr algn="l">
              <a:buSzPct val="100000"/>
            </a:pPr>
            <a:r>
              <a:rPr lang="en-US" sz="1400" b="1" noProof="0" dirty="0">
                <a:solidFill>
                  <a:srgbClr val="FF9933"/>
                </a:solidFill>
              </a:rPr>
              <a:t>Client Situation</a:t>
            </a:r>
          </a:p>
        </p:txBody>
      </p:sp>
      <p:cxnSp>
        <p:nvCxnSpPr>
          <p:cNvPr id="12" name="Straight Connector 11">
            <a:extLst>
              <a:ext uri="{FF2B5EF4-FFF2-40B4-BE49-F238E27FC236}">
                <a16:creationId xmlns:a16="http://schemas.microsoft.com/office/drawing/2014/main" id="{173B9AE0-56DA-D436-8570-5B037BBD70F7}"/>
              </a:ext>
            </a:extLst>
          </p:cNvPr>
          <p:cNvCxnSpPr>
            <a:cxnSpLocks/>
          </p:cNvCxnSpPr>
          <p:nvPr/>
        </p:nvCxnSpPr>
        <p:spPr>
          <a:xfrm>
            <a:off x="484716" y="1257518"/>
            <a:ext cx="3809665" cy="0"/>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E91105D-7B18-68C1-F5A2-AD118B67C8FA}"/>
              </a:ext>
            </a:extLst>
          </p:cNvPr>
          <p:cNvGrpSpPr/>
          <p:nvPr/>
        </p:nvGrpSpPr>
        <p:grpSpPr>
          <a:xfrm>
            <a:off x="4851040" y="1018424"/>
            <a:ext cx="3432765" cy="239094"/>
            <a:chOff x="2925868" y="1018424"/>
            <a:chExt cx="4511463" cy="239094"/>
          </a:xfrm>
        </p:grpSpPr>
        <p:sp>
          <p:nvSpPr>
            <p:cNvPr id="14" name="TextBox 13">
              <a:extLst>
                <a:ext uri="{FF2B5EF4-FFF2-40B4-BE49-F238E27FC236}">
                  <a16:creationId xmlns:a16="http://schemas.microsoft.com/office/drawing/2014/main" id="{ADF9A5B3-D06B-4025-08DF-1C40739EE21D}"/>
                </a:ext>
              </a:extLst>
            </p:cNvPr>
            <p:cNvSpPr txBox="1"/>
            <p:nvPr/>
          </p:nvSpPr>
          <p:spPr>
            <a:xfrm>
              <a:off x="2925868" y="1018424"/>
              <a:ext cx="4511463" cy="215444"/>
            </a:xfrm>
            <a:prstGeom prst="rect">
              <a:avLst/>
            </a:prstGeom>
          </p:spPr>
          <p:txBody>
            <a:bodyPr vert="horz" wrap="square" lIns="0" tIns="0" rIns="0" bIns="0" rtlCol="0">
              <a:spAutoFit/>
            </a:bodyPr>
            <a:lstStyle/>
            <a:p>
              <a:pPr algn="l">
                <a:buSzPct val="100000"/>
              </a:pPr>
              <a:r>
                <a:rPr lang="en-US" sz="1400" b="1" noProof="0" dirty="0">
                  <a:solidFill>
                    <a:srgbClr val="FF9933"/>
                  </a:solidFill>
                </a:rPr>
                <a:t>What We Did</a:t>
              </a:r>
            </a:p>
          </p:txBody>
        </p:sp>
        <p:cxnSp>
          <p:nvCxnSpPr>
            <p:cNvPr id="15" name="Straight Connector 14">
              <a:extLst>
                <a:ext uri="{FF2B5EF4-FFF2-40B4-BE49-F238E27FC236}">
                  <a16:creationId xmlns:a16="http://schemas.microsoft.com/office/drawing/2014/main" id="{AD40F348-4D49-20E0-BB43-C4064A2D4CE7}"/>
                </a:ext>
              </a:extLst>
            </p:cNvPr>
            <p:cNvCxnSpPr>
              <a:cxnSpLocks/>
            </p:cNvCxnSpPr>
            <p:nvPr/>
          </p:nvCxnSpPr>
          <p:spPr>
            <a:xfrm>
              <a:off x="2925868" y="1257518"/>
              <a:ext cx="4511463" cy="0"/>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1528AC0D-5F9C-323E-0414-D5E997667E5B}"/>
              </a:ext>
            </a:extLst>
          </p:cNvPr>
          <p:cNvGrpSpPr/>
          <p:nvPr/>
        </p:nvGrpSpPr>
        <p:grpSpPr>
          <a:xfrm>
            <a:off x="8638580" y="1018424"/>
            <a:ext cx="2771359" cy="239094"/>
            <a:chOff x="7734300" y="1018424"/>
            <a:chExt cx="3966633" cy="239094"/>
          </a:xfrm>
        </p:grpSpPr>
        <p:sp>
          <p:nvSpPr>
            <p:cNvPr id="17" name="TextBox 16">
              <a:extLst>
                <a:ext uri="{FF2B5EF4-FFF2-40B4-BE49-F238E27FC236}">
                  <a16:creationId xmlns:a16="http://schemas.microsoft.com/office/drawing/2014/main" id="{7F71A2D9-2AED-5198-E1B1-D4B18EE7D501}"/>
                </a:ext>
              </a:extLst>
            </p:cNvPr>
            <p:cNvSpPr txBox="1"/>
            <p:nvPr/>
          </p:nvSpPr>
          <p:spPr>
            <a:xfrm>
              <a:off x="7734300" y="1018424"/>
              <a:ext cx="3966633" cy="215444"/>
            </a:xfrm>
            <a:prstGeom prst="rect">
              <a:avLst/>
            </a:prstGeom>
          </p:spPr>
          <p:txBody>
            <a:bodyPr vert="horz" wrap="square" lIns="0" tIns="0" rIns="0" bIns="0" rtlCol="0">
              <a:spAutoFit/>
            </a:bodyPr>
            <a:lstStyle/>
            <a:p>
              <a:pPr algn="l">
                <a:buSzPct val="100000"/>
              </a:pPr>
              <a:r>
                <a:rPr lang="en-US" sz="1400" b="1" noProof="0" dirty="0">
                  <a:solidFill>
                    <a:srgbClr val="FF9933"/>
                  </a:solidFill>
                </a:rPr>
                <a:t>Results</a:t>
              </a:r>
            </a:p>
          </p:txBody>
        </p:sp>
        <p:cxnSp>
          <p:nvCxnSpPr>
            <p:cNvPr id="18" name="Straight Connector 17">
              <a:extLst>
                <a:ext uri="{FF2B5EF4-FFF2-40B4-BE49-F238E27FC236}">
                  <a16:creationId xmlns:a16="http://schemas.microsoft.com/office/drawing/2014/main" id="{A03D7AB0-935F-542F-E978-C49C00AB6971}"/>
                </a:ext>
              </a:extLst>
            </p:cNvPr>
            <p:cNvCxnSpPr>
              <a:cxnSpLocks/>
            </p:cNvCxnSpPr>
            <p:nvPr/>
          </p:nvCxnSpPr>
          <p:spPr>
            <a:xfrm>
              <a:off x="7734300" y="1257518"/>
              <a:ext cx="3966633" cy="0"/>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grpSp>
      <p:sp>
        <p:nvSpPr>
          <p:cNvPr id="19" name="Isosceles Triangle 22">
            <a:extLst>
              <a:ext uri="{FF2B5EF4-FFF2-40B4-BE49-F238E27FC236}">
                <a16:creationId xmlns:a16="http://schemas.microsoft.com/office/drawing/2014/main" id="{8AC7B1AA-D0A0-ACE6-89AD-16B213263385}"/>
              </a:ext>
            </a:extLst>
          </p:cNvPr>
          <p:cNvSpPr/>
          <p:nvPr/>
        </p:nvSpPr>
        <p:spPr>
          <a:xfrm rot="5400000">
            <a:off x="8319461" y="1155035"/>
            <a:ext cx="317832" cy="204968"/>
          </a:xfrm>
          <a:custGeom>
            <a:avLst/>
            <a:gdLst>
              <a:gd name="connsiteX0" fmla="*/ 0 w 435429"/>
              <a:gd name="connsiteY0" fmla="*/ 375370 h 375370"/>
              <a:gd name="connsiteX1" fmla="*/ 217715 w 435429"/>
              <a:gd name="connsiteY1" fmla="*/ 0 h 375370"/>
              <a:gd name="connsiteX2" fmla="*/ 435429 w 435429"/>
              <a:gd name="connsiteY2" fmla="*/ 375370 h 375370"/>
              <a:gd name="connsiteX3" fmla="*/ 0 w 435429"/>
              <a:gd name="connsiteY3" fmla="*/ 375370 h 375370"/>
              <a:gd name="connsiteX0" fmla="*/ 0 w 435429"/>
              <a:gd name="connsiteY0" fmla="*/ 375370 h 375370"/>
              <a:gd name="connsiteX1" fmla="*/ 217715 w 435429"/>
              <a:gd name="connsiteY1" fmla="*/ 0 h 375370"/>
              <a:gd name="connsiteX2" fmla="*/ 435429 w 435429"/>
              <a:gd name="connsiteY2" fmla="*/ 375370 h 375370"/>
              <a:gd name="connsiteX3" fmla="*/ 207849 w 435429"/>
              <a:gd name="connsiteY3" fmla="*/ 373063 h 375370"/>
              <a:gd name="connsiteX4" fmla="*/ 0 w 435429"/>
              <a:gd name="connsiteY4" fmla="*/ 375370 h 375370"/>
              <a:gd name="connsiteX0" fmla="*/ 0 w 435429"/>
              <a:gd name="connsiteY0" fmla="*/ 375370 h 375370"/>
              <a:gd name="connsiteX1" fmla="*/ 217715 w 435429"/>
              <a:gd name="connsiteY1" fmla="*/ 0 h 375370"/>
              <a:gd name="connsiteX2" fmla="*/ 435429 w 435429"/>
              <a:gd name="connsiteY2" fmla="*/ 375370 h 375370"/>
              <a:gd name="connsiteX3" fmla="*/ 212612 w 435429"/>
              <a:gd name="connsiteY3" fmla="*/ 227807 h 375370"/>
              <a:gd name="connsiteX4" fmla="*/ 0 w 435429"/>
              <a:gd name="connsiteY4" fmla="*/ 375370 h 37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429" h="375370">
                <a:moveTo>
                  <a:pt x="0" y="375370"/>
                </a:moveTo>
                <a:lnTo>
                  <a:pt x="217715" y="0"/>
                </a:lnTo>
                <a:lnTo>
                  <a:pt x="435429" y="375370"/>
                </a:lnTo>
                <a:lnTo>
                  <a:pt x="212612" y="227807"/>
                </a:lnTo>
                <a:lnTo>
                  <a:pt x="0" y="375370"/>
                </a:lnTo>
                <a:close/>
              </a:path>
            </a:pathLst>
          </a:cu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0" name="Isosceles Triangle 22">
            <a:extLst>
              <a:ext uri="{FF2B5EF4-FFF2-40B4-BE49-F238E27FC236}">
                <a16:creationId xmlns:a16="http://schemas.microsoft.com/office/drawing/2014/main" id="{9B7387F4-797D-7CEB-2231-A15C20C51409}"/>
              </a:ext>
            </a:extLst>
          </p:cNvPr>
          <p:cNvSpPr/>
          <p:nvPr/>
        </p:nvSpPr>
        <p:spPr>
          <a:xfrm rot="5400000">
            <a:off x="4359988" y="1155035"/>
            <a:ext cx="317832" cy="204968"/>
          </a:xfrm>
          <a:custGeom>
            <a:avLst/>
            <a:gdLst>
              <a:gd name="connsiteX0" fmla="*/ 0 w 435429"/>
              <a:gd name="connsiteY0" fmla="*/ 375370 h 375370"/>
              <a:gd name="connsiteX1" fmla="*/ 217715 w 435429"/>
              <a:gd name="connsiteY1" fmla="*/ 0 h 375370"/>
              <a:gd name="connsiteX2" fmla="*/ 435429 w 435429"/>
              <a:gd name="connsiteY2" fmla="*/ 375370 h 375370"/>
              <a:gd name="connsiteX3" fmla="*/ 0 w 435429"/>
              <a:gd name="connsiteY3" fmla="*/ 375370 h 375370"/>
              <a:gd name="connsiteX0" fmla="*/ 0 w 435429"/>
              <a:gd name="connsiteY0" fmla="*/ 375370 h 375370"/>
              <a:gd name="connsiteX1" fmla="*/ 217715 w 435429"/>
              <a:gd name="connsiteY1" fmla="*/ 0 h 375370"/>
              <a:gd name="connsiteX2" fmla="*/ 435429 w 435429"/>
              <a:gd name="connsiteY2" fmla="*/ 375370 h 375370"/>
              <a:gd name="connsiteX3" fmla="*/ 207849 w 435429"/>
              <a:gd name="connsiteY3" fmla="*/ 373063 h 375370"/>
              <a:gd name="connsiteX4" fmla="*/ 0 w 435429"/>
              <a:gd name="connsiteY4" fmla="*/ 375370 h 375370"/>
              <a:gd name="connsiteX0" fmla="*/ 0 w 435429"/>
              <a:gd name="connsiteY0" fmla="*/ 375370 h 375370"/>
              <a:gd name="connsiteX1" fmla="*/ 217715 w 435429"/>
              <a:gd name="connsiteY1" fmla="*/ 0 h 375370"/>
              <a:gd name="connsiteX2" fmla="*/ 435429 w 435429"/>
              <a:gd name="connsiteY2" fmla="*/ 375370 h 375370"/>
              <a:gd name="connsiteX3" fmla="*/ 212612 w 435429"/>
              <a:gd name="connsiteY3" fmla="*/ 227807 h 375370"/>
              <a:gd name="connsiteX4" fmla="*/ 0 w 435429"/>
              <a:gd name="connsiteY4" fmla="*/ 375370 h 37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429" h="375370">
                <a:moveTo>
                  <a:pt x="0" y="375370"/>
                </a:moveTo>
                <a:lnTo>
                  <a:pt x="217715" y="0"/>
                </a:lnTo>
                <a:lnTo>
                  <a:pt x="435429" y="375370"/>
                </a:lnTo>
                <a:lnTo>
                  <a:pt x="212612" y="227807"/>
                </a:lnTo>
                <a:lnTo>
                  <a:pt x="0" y="375370"/>
                </a:lnTo>
                <a:close/>
              </a:path>
            </a:pathLst>
          </a:cu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cxnSp>
        <p:nvCxnSpPr>
          <p:cNvPr id="21" name="Straight Connector 20">
            <a:extLst>
              <a:ext uri="{FF2B5EF4-FFF2-40B4-BE49-F238E27FC236}">
                <a16:creationId xmlns:a16="http://schemas.microsoft.com/office/drawing/2014/main" id="{BCE2ED25-70EF-373F-2866-73676CC304D8}"/>
              </a:ext>
            </a:extLst>
          </p:cNvPr>
          <p:cNvCxnSpPr>
            <a:cxnSpLocks/>
          </p:cNvCxnSpPr>
          <p:nvPr/>
        </p:nvCxnSpPr>
        <p:spPr>
          <a:xfrm>
            <a:off x="4518904" y="1416435"/>
            <a:ext cx="0" cy="491553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366BFB9-48CE-3977-CA67-9394AB847128}"/>
              </a:ext>
            </a:extLst>
          </p:cNvPr>
          <p:cNvCxnSpPr>
            <a:cxnSpLocks/>
          </p:cNvCxnSpPr>
          <p:nvPr/>
        </p:nvCxnSpPr>
        <p:spPr>
          <a:xfrm>
            <a:off x="8478377" y="1416435"/>
            <a:ext cx="0" cy="491553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987E21D-F580-3ED6-C8AC-A307544DDAB0}"/>
              </a:ext>
            </a:extLst>
          </p:cNvPr>
          <p:cNvSpPr txBox="1"/>
          <p:nvPr/>
        </p:nvSpPr>
        <p:spPr>
          <a:xfrm>
            <a:off x="4851040" y="1416435"/>
            <a:ext cx="3432765" cy="2015936"/>
          </a:xfrm>
          <a:prstGeom prst="rect">
            <a:avLst/>
          </a:prstGeom>
          <a:noFill/>
        </p:spPr>
        <p:txBody>
          <a:bodyPr wrap="square" lIns="0" tIns="0" rIns="0" bIns="0" rtlCol="0">
            <a:spAutoFit/>
          </a:bodyPr>
          <a:lstStyle/>
          <a:p>
            <a:pPr marL="285750" indent="-285750">
              <a:spcBef>
                <a:spcPts val="300"/>
              </a:spcBef>
              <a:buClr>
                <a:srgbClr val="000000"/>
              </a:buClr>
              <a:buFont typeface="Arial" panose="020B0604020202020204" pitchFamily="34" charset="0"/>
              <a:buChar char="•"/>
              <a:defRPr/>
            </a:pPr>
            <a:r>
              <a:rPr lang="en-US" sz="1400" kern="0" dirty="0">
                <a:solidFill>
                  <a:srgbClr val="000000"/>
                </a:solidFill>
                <a:cs typeface="Arial"/>
                <a:sym typeface="Arial"/>
              </a:rPr>
              <a:t>As part of this project, RJSL staffed key resources onsite in Springfield, IL over </a:t>
            </a:r>
            <a:br>
              <a:rPr lang="en-US" sz="1400" kern="0" dirty="0">
                <a:solidFill>
                  <a:srgbClr val="000000"/>
                </a:solidFill>
                <a:cs typeface="Arial"/>
                <a:sym typeface="Arial"/>
              </a:rPr>
            </a:br>
            <a:r>
              <a:rPr lang="en-US" sz="1400" kern="0" dirty="0">
                <a:solidFill>
                  <a:srgbClr val="000000"/>
                </a:solidFill>
                <a:cs typeface="Arial"/>
                <a:sym typeface="Arial"/>
              </a:rPr>
              <a:t>7-year span</a:t>
            </a:r>
          </a:p>
          <a:p>
            <a:pPr marL="285750" indent="-285750">
              <a:spcBef>
                <a:spcPts val="300"/>
              </a:spcBef>
              <a:buClr>
                <a:srgbClr val="000000"/>
              </a:buClr>
              <a:buFont typeface="Arial" panose="020B0604020202020204" pitchFamily="34" charset="0"/>
              <a:buChar char="•"/>
              <a:defRPr/>
            </a:pPr>
            <a:r>
              <a:rPr lang="en-US" sz="1400" kern="0" dirty="0">
                <a:solidFill>
                  <a:srgbClr val="000000"/>
                </a:solidFill>
                <a:cs typeface="Arial"/>
                <a:sym typeface="Arial"/>
              </a:rPr>
              <a:t>Resources included </a:t>
            </a:r>
            <a:r>
              <a:rPr lang="en-US" sz="1400" noProof="0" dirty="0">
                <a:solidFill>
                  <a:schemeClr val="tx2"/>
                </a:solidFill>
                <a:cs typeface="Arial"/>
              </a:rPr>
              <a:t>project managers, technical analysts, and business analysts</a:t>
            </a:r>
          </a:p>
          <a:p>
            <a:pPr marL="285750" indent="-285750">
              <a:spcBef>
                <a:spcPts val="300"/>
              </a:spcBef>
              <a:buClr>
                <a:srgbClr val="000000"/>
              </a:buClr>
              <a:buFont typeface="Arial" panose="020B0604020202020204" pitchFamily="34" charset="0"/>
              <a:buChar char="•"/>
              <a:defRPr/>
            </a:pPr>
            <a:r>
              <a:rPr lang="en-US" sz="1400" kern="0" dirty="0">
                <a:solidFill>
                  <a:srgbClr val="000000"/>
                </a:solidFill>
                <a:cs typeface="Arial"/>
                <a:sym typeface="Arial"/>
              </a:rPr>
              <a:t>RJSL managed turnovers and consistently staffed resources that exceeded requirements</a:t>
            </a:r>
          </a:p>
        </p:txBody>
      </p:sp>
      <p:sp>
        <p:nvSpPr>
          <p:cNvPr id="24" name="TextBox 23">
            <a:extLst>
              <a:ext uri="{FF2B5EF4-FFF2-40B4-BE49-F238E27FC236}">
                <a16:creationId xmlns:a16="http://schemas.microsoft.com/office/drawing/2014/main" id="{35CDBF4A-BC11-D27C-8D45-C172A9B7A5B1}"/>
              </a:ext>
            </a:extLst>
          </p:cNvPr>
          <p:cNvSpPr txBox="1"/>
          <p:nvPr/>
        </p:nvSpPr>
        <p:spPr>
          <a:xfrm>
            <a:off x="8638580" y="1416435"/>
            <a:ext cx="2771359" cy="646331"/>
          </a:xfrm>
          <a:prstGeom prst="rect">
            <a:avLst/>
          </a:prstGeom>
          <a:noFill/>
        </p:spPr>
        <p:txBody>
          <a:bodyPr wrap="square" lIns="0" tIns="0" rIns="0" bIns="0" rtlCol="0">
            <a:spAutoFit/>
          </a:bodyPr>
          <a:lstStyle/>
          <a:p>
            <a:pPr marL="285750" indent="-285750">
              <a:spcBef>
                <a:spcPts val="300"/>
              </a:spcBef>
              <a:buClr>
                <a:srgbClr val="000000"/>
              </a:buClr>
              <a:buFont typeface="Arial" panose="020B0604020202020204" pitchFamily="34" charset="0"/>
              <a:buChar char="•"/>
              <a:defRPr/>
            </a:pPr>
            <a:r>
              <a:rPr lang="en-US" sz="1400" kern="0" dirty="0">
                <a:solidFill>
                  <a:srgbClr val="000000"/>
                </a:solidFill>
                <a:cs typeface="Arial"/>
                <a:sym typeface="Arial"/>
              </a:rPr>
              <a:t>Project is currently ongoing and in the final stage of deploying  the updated IT System</a:t>
            </a:r>
          </a:p>
        </p:txBody>
      </p:sp>
      <p:sp>
        <p:nvSpPr>
          <p:cNvPr id="25" name="Text Placeholder 2">
            <a:extLst>
              <a:ext uri="{FF2B5EF4-FFF2-40B4-BE49-F238E27FC236}">
                <a16:creationId xmlns:a16="http://schemas.microsoft.com/office/drawing/2014/main" id="{44346708-D873-BB44-58C7-0F275FC1C86F}"/>
              </a:ext>
            </a:extLst>
          </p:cNvPr>
          <p:cNvSpPr txBox="1">
            <a:spLocks/>
          </p:cNvSpPr>
          <p:nvPr/>
        </p:nvSpPr>
        <p:spPr>
          <a:xfrm>
            <a:off x="484718" y="3884495"/>
            <a:ext cx="3809661" cy="1877437"/>
          </a:xfrm>
          <a:prstGeom prst="rect">
            <a:avLst/>
          </a:prstGeom>
        </p:spPr>
        <p:txBody>
          <a:bodyPr vert="horz" wrap="square" lIns="0" tIns="0" rIns="0" bIns="0" rtlCol="0" anchor="t">
            <a:spAutoFit/>
          </a:bodyPr>
          <a:lst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00000"/>
              </a:lnSpc>
              <a:spcBef>
                <a:spcPts val="600"/>
              </a:spcBef>
              <a:buFont typeface="Arial" pitchFamily="34" charset="0"/>
              <a:buNone/>
            </a:pPr>
            <a:r>
              <a:rPr lang="en-US" sz="1400" b="1" noProof="0" dirty="0">
                <a:solidFill>
                  <a:schemeClr val="tx2"/>
                </a:solidFill>
                <a:cs typeface="Arial"/>
              </a:rPr>
              <a:t>Illinois Toll Highway Authority </a:t>
            </a:r>
            <a:r>
              <a:rPr lang="en-US" sz="1400" i="1" noProof="0" dirty="0">
                <a:solidFill>
                  <a:schemeClr val="tx2"/>
                </a:solidFill>
                <a:cs typeface="Arial"/>
              </a:rPr>
              <a:t>(Illinois Tollway)</a:t>
            </a:r>
          </a:p>
          <a:p>
            <a:pPr marL="266700" lvl="1" indent="-266700">
              <a:lnSpc>
                <a:spcPct val="100000"/>
              </a:lnSpc>
              <a:spcBef>
                <a:spcPts val="600"/>
              </a:spcBef>
            </a:pPr>
            <a:r>
              <a:rPr lang="en-US" sz="1400" noProof="0" dirty="0">
                <a:solidFill>
                  <a:schemeClr val="tx2"/>
                </a:solidFill>
                <a:cs typeface="Arial"/>
              </a:rPr>
              <a:t>The Illinois State Toll Highway Authority is an administrative agency of the </a:t>
            </a:r>
            <a:r>
              <a:rPr lang="en-US" sz="1400" dirty="0">
                <a:solidFill>
                  <a:schemeClr val="tx2"/>
                </a:solidFill>
                <a:cs typeface="Arial"/>
              </a:rPr>
              <a:t>S</a:t>
            </a:r>
            <a:r>
              <a:rPr lang="en-US" sz="1400" noProof="0" dirty="0">
                <a:solidFill>
                  <a:schemeClr val="tx2"/>
                </a:solidFill>
                <a:cs typeface="Arial"/>
              </a:rPr>
              <a:t>tate of Illinois charged with building, operating, and maintaining toll roads in </a:t>
            </a:r>
            <a:r>
              <a:rPr lang="en-US" sz="1400" dirty="0">
                <a:solidFill>
                  <a:schemeClr val="tx2"/>
                </a:solidFill>
                <a:cs typeface="Arial"/>
              </a:rPr>
              <a:t>Illinois</a:t>
            </a:r>
            <a:endParaRPr lang="en-US" sz="1400" noProof="0" dirty="0">
              <a:solidFill>
                <a:schemeClr val="tx2"/>
              </a:solidFill>
              <a:cs typeface="Arial"/>
            </a:endParaRPr>
          </a:p>
          <a:p>
            <a:pPr marL="266700" lvl="1" indent="-266700">
              <a:lnSpc>
                <a:spcPct val="100000"/>
              </a:lnSpc>
              <a:spcBef>
                <a:spcPts val="600"/>
              </a:spcBef>
            </a:pPr>
            <a:r>
              <a:rPr lang="en-US" sz="1400" dirty="0">
                <a:solidFill>
                  <a:schemeClr val="tx2"/>
                </a:solidFill>
                <a:cs typeface="Arial"/>
              </a:rPr>
              <a:t>RJSL </a:t>
            </a:r>
            <a:r>
              <a:rPr lang="en-US" sz="1400" noProof="0" dirty="0">
                <a:solidFill>
                  <a:schemeClr val="tx2"/>
                </a:solidFill>
                <a:cs typeface="Arial"/>
              </a:rPr>
              <a:t>partnered with Globetrotter Engineering</a:t>
            </a:r>
            <a:r>
              <a:rPr lang="en-US" sz="1400" dirty="0">
                <a:solidFill>
                  <a:schemeClr val="tx2"/>
                </a:solidFill>
                <a:cs typeface="Arial"/>
              </a:rPr>
              <a:t> (Prime)</a:t>
            </a:r>
            <a:r>
              <a:rPr lang="en-US" sz="1400" noProof="0" dirty="0">
                <a:solidFill>
                  <a:schemeClr val="tx2"/>
                </a:solidFill>
                <a:cs typeface="Arial"/>
              </a:rPr>
              <a:t> to assist in the rehabilitation of a tollway bridge asset</a:t>
            </a:r>
          </a:p>
        </p:txBody>
      </p:sp>
      <p:sp>
        <p:nvSpPr>
          <p:cNvPr id="26" name="TextBox 25">
            <a:extLst>
              <a:ext uri="{FF2B5EF4-FFF2-40B4-BE49-F238E27FC236}">
                <a16:creationId xmlns:a16="http://schemas.microsoft.com/office/drawing/2014/main" id="{D5A2487E-3FDF-8F26-6CB5-CEDD0CB9041B}"/>
              </a:ext>
            </a:extLst>
          </p:cNvPr>
          <p:cNvSpPr txBox="1"/>
          <p:nvPr/>
        </p:nvSpPr>
        <p:spPr>
          <a:xfrm>
            <a:off x="4851041" y="3884495"/>
            <a:ext cx="3467134" cy="1977464"/>
          </a:xfrm>
          <a:prstGeom prst="rect">
            <a:avLst/>
          </a:prstGeom>
          <a:noFill/>
        </p:spPr>
        <p:txBody>
          <a:bodyPr wrap="square" lIns="0" tIns="0" rIns="0" bIns="0" rtlCol="0">
            <a:spAutoFit/>
          </a:bodyPr>
          <a:lstStyle/>
          <a:p>
            <a:pPr marL="285750" indent="-285750">
              <a:spcBef>
                <a:spcPts val="300"/>
              </a:spcBef>
              <a:buClr>
                <a:srgbClr val="000000"/>
              </a:buClr>
              <a:buFont typeface="Arial" panose="020B0604020202020204" pitchFamily="34" charset="0"/>
              <a:buChar char="•"/>
              <a:defRPr/>
            </a:pPr>
            <a:r>
              <a:rPr lang="en-US" sz="1400" dirty="0">
                <a:solidFill>
                  <a:schemeClr val="tx2"/>
                </a:solidFill>
                <a:cs typeface="Arial"/>
              </a:rPr>
              <a:t>During the sales process, RJSL’s Principal (Richard Lees) was able to leverage his Civil Engineering background </a:t>
            </a:r>
            <a:r>
              <a:rPr lang="en-US" sz="1400" kern="0" dirty="0">
                <a:solidFill>
                  <a:srgbClr val="000000"/>
                </a:solidFill>
                <a:cs typeface="Arial"/>
                <a:sym typeface="Arial"/>
              </a:rPr>
              <a:t>to discuss construction details and address questions/topics with Tollway’s CFO</a:t>
            </a:r>
          </a:p>
          <a:p>
            <a:pPr marL="285750" indent="-285750">
              <a:spcBef>
                <a:spcPts val="300"/>
              </a:spcBef>
              <a:buClr>
                <a:srgbClr val="000000"/>
              </a:buClr>
              <a:buFont typeface="Arial" panose="020B0604020202020204" pitchFamily="34" charset="0"/>
              <a:buChar char="•"/>
              <a:defRPr/>
            </a:pPr>
            <a:r>
              <a:rPr lang="en-US" sz="1400" dirty="0">
                <a:solidFill>
                  <a:schemeClr val="tx2"/>
                </a:solidFill>
                <a:cs typeface="Arial"/>
              </a:rPr>
              <a:t>Upon award of contract, RJSL staffed a Construction Inspector to support Globetrotter Engineering over the course of 12 months</a:t>
            </a:r>
            <a:endParaRPr lang="en-US" sz="1400" noProof="0" dirty="0">
              <a:solidFill>
                <a:schemeClr val="tx2"/>
              </a:solidFill>
              <a:cs typeface="Arial"/>
            </a:endParaRPr>
          </a:p>
        </p:txBody>
      </p:sp>
      <p:sp>
        <p:nvSpPr>
          <p:cNvPr id="27" name="TextBox 26">
            <a:extLst>
              <a:ext uri="{FF2B5EF4-FFF2-40B4-BE49-F238E27FC236}">
                <a16:creationId xmlns:a16="http://schemas.microsoft.com/office/drawing/2014/main" id="{786CBB29-0102-6BB2-2545-BE7532DC0E7F}"/>
              </a:ext>
            </a:extLst>
          </p:cNvPr>
          <p:cNvSpPr txBox="1"/>
          <p:nvPr/>
        </p:nvSpPr>
        <p:spPr>
          <a:xfrm>
            <a:off x="8638580" y="3884495"/>
            <a:ext cx="2771359" cy="861774"/>
          </a:xfrm>
          <a:prstGeom prst="rect">
            <a:avLst/>
          </a:prstGeom>
          <a:noFill/>
        </p:spPr>
        <p:txBody>
          <a:bodyPr wrap="square" lIns="0" tIns="0" rIns="0" bIns="0" rtlCol="0">
            <a:spAutoFit/>
          </a:bodyPr>
          <a:lstStyle/>
          <a:p>
            <a:pPr marL="285750" indent="-285750">
              <a:spcBef>
                <a:spcPts val="300"/>
              </a:spcBef>
              <a:buClr>
                <a:srgbClr val="000000"/>
              </a:buClr>
              <a:buFont typeface="Arial" panose="020B0604020202020204" pitchFamily="34" charset="0"/>
              <a:buChar char="•"/>
              <a:defRPr/>
            </a:pPr>
            <a:r>
              <a:rPr lang="en-US" sz="1400" kern="0" dirty="0">
                <a:solidFill>
                  <a:srgbClr val="000000"/>
                </a:solidFill>
                <a:cs typeface="Arial"/>
                <a:sym typeface="Arial"/>
              </a:rPr>
              <a:t>Project finished ahead of schedule under budget with inspection work provided by RJSL’s resource</a:t>
            </a:r>
          </a:p>
        </p:txBody>
      </p:sp>
      <p:pic>
        <p:nvPicPr>
          <p:cNvPr id="28" name="Picture 27" descr="Illinois Tollway Replaces I-PASS transponders With New Sticker System -  West Chicago Voice : Local News News For Locals by Locals">
            <a:extLst>
              <a:ext uri="{FF2B5EF4-FFF2-40B4-BE49-F238E27FC236}">
                <a16:creationId xmlns:a16="http://schemas.microsoft.com/office/drawing/2014/main" id="{7A96F95F-E79A-32BC-32A3-1CD0B4A0512C}"/>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139476" y="119526"/>
            <a:ext cx="1968899" cy="50227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DE38D263-4DA7-B20E-E0B0-CF87F425560B}"/>
              </a:ext>
            </a:extLst>
          </p:cNvPr>
          <p:cNvCxnSpPr>
            <a:cxnSpLocks/>
          </p:cNvCxnSpPr>
          <p:nvPr/>
        </p:nvCxnSpPr>
        <p:spPr>
          <a:xfrm rot="5400000">
            <a:off x="6108219" y="-2006816"/>
            <a:ext cx="0" cy="113385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16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FBA9DDE-AF2D-A222-2140-C2CB1A1DF1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think-cell data - do not delete" hidden="1">
                        <a:extLst>
                          <a:ext uri="{FF2B5EF4-FFF2-40B4-BE49-F238E27FC236}">
                            <a16:creationId xmlns:a16="http://schemas.microsoft.com/office/drawing/2014/main" id="{2FBA9DDE-AF2D-A222-2140-C2CB1A1DF1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7A2D6B-B5A1-41C2-BDE0-9264BDB6FEF6}"/>
              </a:ext>
            </a:extLst>
          </p:cNvPr>
          <p:cNvSpPr>
            <a:spLocks noGrp="1"/>
          </p:cNvSpPr>
          <p:nvPr>
            <p:ph type="title"/>
          </p:nvPr>
        </p:nvSpPr>
        <p:spPr>
          <a:xfrm>
            <a:off x="484717" y="338364"/>
            <a:ext cx="11216216" cy="390300"/>
          </a:xfrm>
        </p:spPr>
        <p:txBody>
          <a:bodyPr vert="horz"/>
          <a:lstStyle/>
          <a:p>
            <a:r>
              <a:rPr lang="en-US" sz="2800" noProof="0" dirty="0">
                <a:solidFill>
                  <a:schemeClr val="tx2"/>
                </a:solidFill>
                <a:latin typeface="+mn-lt"/>
              </a:rPr>
              <a:t>Our </a:t>
            </a:r>
            <a:r>
              <a:rPr lang="en-US" sz="2800" noProof="0" dirty="0">
                <a:solidFill>
                  <a:srgbClr val="FF9933"/>
                </a:solidFill>
                <a:latin typeface="+mn-lt"/>
              </a:rPr>
              <a:t>Work – Case Study</a:t>
            </a:r>
          </a:p>
        </p:txBody>
      </p:sp>
      <p:sp>
        <p:nvSpPr>
          <p:cNvPr id="4" name="Text Placeholder 2">
            <a:extLst>
              <a:ext uri="{FF2B5EF4-FFF2-40B4-BE49-F238E27FC236}">
                <a16:creationId xmlns:a16="http://schemas.microsoft.com/office/drawing/2014/main" id="{0D1553F2-05DB-589C-7B56-AE2F538A80EA}"/>
              </a:ext>
            </a:extLst>
          </p:cNvPr>
          <p:cNvSpPr txBox="1">
            <a:spLocks/>
          </p:cNvSpPr>
          <p:nvPr/>
        </p:nvSpPr>
        <p:spPr>
          <a:xfrm>
            <a:off x="484718" y="1416435"/>
            <a:ext cx="2651773" cy="4285789"/>
          </a:xfrm>
          <a:prstGeom prst="rect">
            <a:avLst/>
          </a:prstGeom>
        </p:spPr>
        <p:txBody>
          <a:bodyPr vert="horz" wrap="square" lIns="0" tIns="0" rIns="0" bIns="0" rtlCol="0" anchor="t">
            <a:spAutoFit/>
          </a:bodyPr>
          <a:lst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00000"/>
              </a:lnSpc>
              <a:spcBef>
                <a:spcPts val="100"/>
              </a:spcBef>
              <a:buNone/>
            </a:pPr>
            <a:r>
              <a:rPr lang="en-US" sz="1200" b="1" noProof="0" dirty="0">
                <a:solidFill>
                  <a:schemeClr val="tx2"/>
                </a:solidFill>
                <a:cs typeface="Arial"/>
              </a:rPr>
              <a:t>LUMA Energy </a:t>
            </a:r>
            <a:r>
              <a:rPr lang="en-US" sz="1200" b="1" dirty="0">
                <a:solidFill>
                  <a:schemeClr val="tx2"/>
                </a:solidFill>
                <a:cs typeface="Arial"/>
              </a:rPr>
              <a:t>- </a:t>
            </a:r>
            <a:r>
              <a:rPr lang="en-US" sz="1200" b="1" noProof="0" dirty="0">
                <a:solidFill>
                  <a:schemeClr val="tx2"/>
                </a:solidFill>
                <a:cs typeface="Arial"/>
              </a:rPr>
              <a:t>Puerto Rico’s Government-owned Electric Utility</a:t>
            </a:r>
          </a:p>
          <a:p>
            <a:pPr marL="169863" lvl="1" indent="-169863">
              <a:lnSpc>
                <a:spcPct val="100000"/>
              </a:lnSpc>
              <a:spcBef>
                <a:spcPts val="100"/>
              </a:spcBef>
            </a:pPr>
            <a:r>
              <a:rPr lang="en-US" sz="1200" noProof="0" dirty="0">
                <a:solidFill>
                  <a:schemeClr val="tx2"/>
                </a:solidFill>
                <a:cs typeface="Arial"/>
              </a:rPr>
              <a:t>LUMA Energy (f/k/a PREPA) requested interim management assistance in leading the transition of the Billing Services functional area as part of the overall assumption of utility operations, beginning June 2021 (</a:t>
            </a:r>
            <a:r>
              <a:rPr lang="en-US" sz="1200" i="1" noProof="0" dirty="0">
                <a:solidFill>
                  <a:schemeClr val="tx2"/>
                </a:solidFill>
                <a:cs typeface="Arial"/>
              </a:rPr>
              <a:t>note: </a:t>
            </a:r>
            <a:r>
              <a:rPr lang="en-US" sz="1200" noProof="0" dirty="0">
                <a:solidFill>
                  <a:schemeClr val="tx2"/>
                </a:solidFill>
                <a:cs typeface="Arial"/>
              </a:rPr>
              <a:t>Billing Services included Payment Processing, Credit &amp; Collections, and Theft Mitigation functions)</a:t>
            </a:r>
          </a:p>
          <a:p>
            <a:pPr marL="169863" lvl="1" indent="-169863">
              <a:lnSpc>
                <a:spcPct val="100000"/>
              </a:lnSpc>
              <a:spcBef>
                <a:spcPts val="100"/>
              </a:spcBef>
            </a:pPr>
            <a:endParaRPr lang="en-US" sz="1200" noProof="0" dirty="0">
              <a:solidFill>
                <a:schemeClr val="tx2"/>
              </a:solidFill>
              <a:cs typeface="Arial"/>
            </a:endParaRPr>
          </a:p>
          <a:p>
            <a:pPr marL="169863" lvl="1" indent="-169863">
              <a:lnSpc>
                <a:spcPct val="100000"/>
              </a:lnSpc>
              <a:spcBef>
                <a:spcPts val="100"/>
              </a:spcBef>
            </a:pPr>
            <a:r>
              <a:rPr lang="en-US" sz="1200" dirty="0">
                <a:solidFill>
                  <a:schemeClr val="tx2"/>
                </a:solidFill>
                <a:cs typeface="Arial"/>
              </a:rPr>
              <a:t>O</a:t>
            </a:r>
            <a:r>
              <a:rPr lang="en-US" sz="1200" noProof="0" dirty="0">
                <a:solidFill>
                  <a:schemeClr val="tx2"/>
                </a:solidFill>
                <a:cs typeface="Arial"/>
              </a:rPr>
              <a:t>ur team led Billing Services Project Management Office (PMO) to:</a:t>
            </a:r>
            <a:br>
              <a:rPr lang="en-US" sz="1200" noProof="0" dirty="0">
                <a:solidFill>
                  <a:schemeClr val="tx2"/>
                </a:solidFill>
                <a:cs typeface="Arial"/>
              </a:rPr>
            </a:br>
            <a:r>
              <a:rPr lang="en-US" sz="1200" noProof="0" dirty="0">
                <a:solidFill>
                  <a:schemeClr val="tx2"/>
                </a:solidFill>
                <a:cs typeface="Arial"/>
              </a:rPr>
              <a:t>1) Outsource the in-house bill print &amp; delivery (BP&amp;D) function to a 3rd-party outsourced vendor</a:t>
            </a:r>
            <a:br>
              <a:rPr lang="en-US" sz="1200" noProof="0" dirty="0">
                <a:solidFill>
                  <a:schemeClr val="tx2"/>
                </a:solidFill>
                <a:cs typeface="Arial"/>
              </a:rPr>
            </a:br>
            <a:r>
              <a:rPr lang="en-US" sz="1200" noProof="0" dirty="0">
                <a:solidFill>
                  <a:schemeClr val="tx2"/>
                </a:solidFill>
                <a:cs typeface="Arial"/>
              </a:rPr>
              <a:t>2) Simultaneously redesign and implement a new, dynamic customer bill for the benefit of  LUMA’s ~1.5M customers (all customer classes – residential, commercial, industrial)</a:t>
            </a:r>
          </a:p>
        </p:txBody>
      </p:sp>
      <p:pic>
        <p:nvPicPr>
          <p:cNvPr id="5" name="Picture 38" descr="LUMA">
            <a:extLst>
              <a:ext uri="{FF2B5EF4-FFF2-40B4-BE49-F238E27FC236}">
                <a16:creationId xmlns:a16="http://schemas.microsoft.com/office/drawing/2014/main" id="{21DD3889-EB7A-0D83-A37B-8E2FBE6E4D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4196" y="222672"/>
            <a:ext cx="1827381" cy="3903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2DF701C-C11F-E875-C14D-B59340286D2C}"/>
              </a:ext>
            </a:extLst>
          </p:cNvPr>
          <p:cNvSpPr txBox="1"/>
          <p:nvPr/>
        </p:nvSpPr>
        <p:spPr>
          <a:xfrm>
            <a:off x="484717" y="1018424"/>
            <a:ext cx="2651773" cy="215444"/>
          </a:xfrm>
          <a:prstGeom prst="rect">
            <a:avLst/>
          </a:prstGeom>
        </p:spPr>
        <p:txBody>
          <a:bodyPr vert="horz" wrap="square" lIns="0" tIns="0" rIns="0" bIns="0" rtlCol="0">
            <a:spAutoFit/>
          </a:bodyPr>
          <a:lstStyle/>
          <a:p>
            <a:pPr algn="l">
              <a:buSzPct val="100000"/>
            </a:pPr>
            <a:r>
              <a:rPr lang="en-US" sz="1400" b="1" noProof="0" dirty="0">
                <a:solidFill>
                  <a:srgbClr val="FF9933"/>
                </a:solidFill>
              </a:rPr>
              <a:t>Client Situation</a:t>
            </a:r>
          </a:p>
        </p:txBody>
      </p:sp>
      <p:cxnSp>
        <p:nvCxnSpPr>
          <p:cNvPr id="10" name="Straight Connector 9">
            <a:extLst>
              <a:ext uri="{FF2B5EF4-FFF2-40B4-BE49-F238E27FC236}">
                <a16:creationId xmlns:a16="http://schemas.microsoft.com/office/drawing/2014/main" id="{68ED37FB-EDA4-8714-8C12-20ED946CBE44}"/>
              </a:ext>
            </a:extLst>
          </p:cNvPr>
          <p:cNvCxnSpPr>
            <a:cxnSpLocks/>
          </p:cNvCxnSpPr>
          <p:nvPr/>
        </p:nvCxnSpPr>
        <p:spPr>
          <a:xfrm>
            <a:off x="484717" y="1257518"/>
            <a:ext cx="2651773" cy="0"/>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8F6E179-5711-B233-5383-A10D331AC532}"/>
              </a:ext>
            </a:extLst>
          </p:cNvPr>
          <p:cNvGrpSpPr/>
          <p:nvPr/>
        </p:nvGrpSpPr>
        <p:grpSpPr>
          <a:xfrm>
            <a:off x="3457534" y="1018424"/>
            <a:ext cx="4569009" cy="239094"/>
            <a:chOff x="2925868" y="1018424"/>
            <a:chExt cx="4511463" cy="239094"/>
          </a:xfrm>
        </p:grpSpPr>
        <p:sp>
          <p:nvSpPr>
            <p:cNvPr id="12" name="TextBox 11">
              <a:extLst>
                <a:ext uri="{FF2B5EF4-FFF2-40B4-BE49-F238E27FC236}">
                  <a16:creationId xmlns:a16="http://schemas.microsoft.com/office/drawing/2014/main" id="{F2B4BDA7-93A4-2630-0F62-7990F9B6F9FA}"/>
                </a:ext>
              </a:extLst>
            </p:cNvPr>
            <p:cNvSpPr txBox="1"/>
            <p:nvPr/>
          </p:nvSpPr>
          <p:spPr>
            <a:xfrm>
              <a:off x="2925868" y="1018424"/>
              <a:ext cx="4511463" cy="215444"/>
            </a:xfrm>
            <a:prstGeom prst="rect">
              <a:avLst/>
            </a:prstGeom>
          </p:spPr>
          <p:txBody>
            <a:bodyPr vert="horz" wrap="square" lIns="0" tIns="0" rIns="0" bIns="0" rtlCol="0">
              <a:spAutoFit/>
            </a:bodyPr>
            <a:lstStyle/>
            <a:p>
              <a:pPr algn="l">
                <a:buSzPct val="100000"/>
              </a:pPr>
              <a:r>
                <a:rPr lang="en-US" sz="1400" b="1" noProof="0" dirty="0">
                  <a:solidFill>
                    <a:srgbClr val="FF9933"/>
                  </a:solidFill>
                </a:rPr>
                <a:t>What We Did</a:t>
              </a:r>
            </a:p>
          </p:txBody>
        </p:sp>
        <p:cxnSp>
          <p:nvCxnSpPr>
            <p:cNvPr id="13" name="Straight Connector 12">
              <a:extLst>
                <a:ext uri="{FF2B5EF4-FFF2-40B4-BE49-F238E27FC236}">
                  <a16:creationId xmlns:a16="http://schemas.microsoft.com/office/drawing/2014/main" id="{7F85857B-ECD4-9CE5-9D84-650E23E9DC2A}"/>
                </a:ext>
              </a:extLst>
            </p:cNvPr>
            <p:cNvCxnSpPr>
              <a:cxnSpLocks/>
            </p:cNvCxnSpPr>
            <p:nvPr/>
          </p:nvCxnSpPr>
          <p:spPr>
            <a:xfrm>
              <a:off x="2925868" y="1257518"/>
              <a:ext cx="4511463" cy="0"/>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29256C64-A6C8-BDCE-0F18-719FC37DFADE}"/>
              </a:ext>
            </a:extLst>
          </p:cNvPr>
          <p:cNvGrpSpPr/>
          <p:nvPr/>
        </p:nvGrpSpPr>
        <p:grpSpPr>
          <a:xfrm>
            <a:off x="8347587" y="1018424"/>
            <a:ext cx="3353345" cy="239094"/>
            <a:chOff x="7734300" y="1018424"/>
            <a:chExt cx="3966633" cy="239094"/>
          </a:xfrm>
        </p:grpSpPr>
        <p:sp>
          <p:nvSpPr>
            <p:cNvPr id="15" name="TextBox 14">
              <a:extLst>
                <a:ext uri="{FF2B5EF4-FFF2-40B4-BE49-F238E27FC236}">
                  <a16:creationId xmlns:a16="http://schemas.microsoft.com/office/drawing/2014/main" id="{46546DEE-E8F3-BED3-3D53-235175CBA71E}"/>
                </a:ext>
              </a:extLst>
            </p:cNvPr>
            <p:cNvSpPr txBox="1"/>
            <p:nvPr/>
          </p:nvSpPr>
          <p:spPr>
            <a:xfrm>
              <a:off x="7734300" y="1018424"/>
              <a:ext cx="3966633" cy="215444"/>
            </a:xfrm>
            <a:prstGeom prst="rect">
              <a:avLst/>
            </a:prstGeom>
          </p:spPr>
          <p:txBody>
            <a:bodyPr vert="horz" wrap="square" lIns="0" tIns="0" rIns="0" bIns="0" rtlCol="0">
              <a:spAutoFit/>
            </a:bodyPr>
            <a:lstStyle/>
            <a:p>
              <a:pPr algn="l">
                <a:buSzPct val="100000"/>
              </a:pPr>
              <a:r>
                <a:rPr lang="en-US" sz="1400" b="1" noProof="0" dirty="0">
                  <a:solidFill>
                    <a:srgbClr val="FF9933"/>
                  </a:solidFill>
                </a:rPr>
                <a:t>Results</a:t>
              </a:r>
            </a:p>
          </p:txBody>
        </p:sp>
        <p:cxnSp>
          <p:nvCxnSpPr>
            <p:cNvPr id="16" name="Straight Connector 15">
              <a:extLst>
                <a:ext uri="{FF2B5EF4-FFF2-40B4-BE49-F238E27FC236}">
                  <a16:creationId xmlns:a16="http://schemas.microsoft.com/office/drawing/2014/main" id="{DA609DB6-0F80-9352-1B84-925B4D23EA42}"/>
                </a:ext>
              </a:extLst>
            </p:cNvPr>
            <p:cNvCxnSpPr>
              <a:cxnSpLocks/>
            </p:cNvCxnSpPr>
            <p:nvPr/>
          </p:nvCxnSpPr>
          <p:spPr>
            <a:xfrm>
              <a:off x="7734300" y="1257518"/>
              <a:ext cx="3966633" cy="0"/>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grpSp>
      <p:sp>
        <p:nvSpPr>
          <p:cNvPr id="17" name="Isosceles Triangle 22">
            <a:extLst>
              <a:ext uri="{FF2B5EF4-FFF2-40B4-BE49-F238E27FC236}">
                <a16:creationId xmlns:a16="http://schemas.microsoft.com/office/drawing/2014/main" id="{2F25D931-7441-F897-E983-A1D679B283E3}"/>
              </a:ext>
            </a:extLst>
          </p:cNvPr>
          <p:cNvSpPr/>
          <p:nvPr/>
        </p:nvSpPr>
        <p:spPr>
          <a:xfrm rot="5400000">
            <a:off x="8028149" y="1155035"/>
            <a:ext cx="317832" cy="204968"/>
          </a:xfrm>
          <a:custGeom>
            <a:avLst/>
            <a:gdLst>
              <a:gd name="connsiteX0" fmla="*/ 0 w 435429"/>
              <a:gd name="connsiteY0" fmla="*/ 375370 h 375370"/>
              <a:gd name="connsiteX1" fmla="*/ 217715 w 435429"/>
              <a:gd name="connsiteY1" fmla="*/ 0 h 375370"/>
              <a:gd name="connsiteX2" fmla="*/ 435429 w 435429"/>
              <a:gd name="connsiteY2" fmla="*/ 375370 h 375370"/>
              <a:gd name="connsiteX3" fmla="*/ 0 w 435429"/>
              <a:gd name="connsiteY3" fmla="*/ 375370 h 375370"/>
              <a:gd name="connsiteX0" fmla="*/ 0 w 435429"/>
              <a:gd name="connsiteY0" fmla="*/ 375370 h 375370"/>
              <a:gd name="connsiteX1" fmla="*/ 217715 w 435429"/>
              <a:gd name="connsiteY1" fmla="*/ 0 h 375370"/>
              <a:gd name="connsiteX2" fmla="*/ 435429 w 435429"/>
              <a:gd name="connsiteY2" fmla="*/ 375370 h 375370"/>
              <a:gd name="connsiteX3" fmla="*/ 207849 w 435429"/>
              <a:gd name="connsiteY3" fmla="*/ 373063 h 375370"/>
              <a:gd name="connsiteX4" fmla="*/ 0 w 435429"/>
              <a:gd name="connsiteY4" fmla="*/ 375370 h 375370"/>
              <a:gd name="connsiteX0" fmla="*/ 0 w 435429"/>
              <a:gd name="connsiteY0" fmla="*/ 375370 h 375370"/>
              <a:gd name="connsiteX1" fmla="*/ 217715 w 435429"/>
              <a:gd name="connsiteY1" fmla="*/ 0 h 375370"/>
              <a:gd name="connsiteX2" fmla="*/ 435429 w 435429"/>
              <a:gd name="connsiteY2" fmla="*/ 375370 h 375370"/>
              <a:gd name="connsiteX3" fmla="*/ 212612 w 435429"/>
              <a:gd name="connsiteY3" fmla="*/ 227807 h 375370"/>
              <a:gd name="connsiteX4" fmla="*/ 0 w 435429"/>
              <a:gd name="connsiteY4" fmla="*/ 375370 h 37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429" h="375370">
                <a:moveTo>
                  <a:pt x="0" y="375370"/>
                </a:moveTo>
                <a:lnTo>
                  <a:pt x="217715" y="0"/>
                </a:lnTo>
                <a:lnTo>
                  <a:pt x="435429" y="375370"/>
                </a:lnTo>
                <a:lnTo>
                  <a:pt x="212612" y="227807"/>
                </a:lnTo>
                <a:lnTo>
                  <a:pt x="0" y="375370"/>
                </a:lnTo>
                <a:close/>
              </a:path>
            </a:pathLst>
          </a:cu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8" name="Isosceles Triangle 22">
            <a:extLst>
              <a:ext uri="{FF2B5EF4-FFF2-40B4-BE49-F238E27FC236}">
                <a16:creationId xmlns:a16="http://schemas.microsoft.com/office/drawing/2014/main" id="{25373304-E4D9-F13C-6FDC-DAA53EA4D313}"/>
              </a:ext>
            </a:extLst>
          </p:cNvPr>
          <p:cNvSpPr/>
          <p:nvPr/>
        </p:nvSpPr>
        <p:spPr>
          <a:xfrm rot="5400000">
            <a:off x="3138096" y="1155035"/>
            <a:ext cx="317832" cy="204968"/>
          </a:xfrm>
          <a:custGeom>
            <a:avLst/>
            <a:gdLst>
              <a:gd name="connsiteX0" fmla="*/ 0 w 435429"/>
              <a:gd name="connsiteY0" fmla="*/ 375370 h 375370"/>
              <a:gd name="connsiteX1" fmla="*/ 217715 w 435429"/>
              <a:gd name="connsiteY1" fmla="*/ 0 h 375370"/>
              <a:gd name="connsiteX2" fmla="*/ 435429 w 435429"/>
              <a:gd name="connsiteY2" fmla="*/ 375370 h 375370"/>
              <a:gd name="connsiteX3" fmla="*/ 0 w 435429"/>
              <a:gd name="connsiteY3" fmla="*/ 375370 h 375370"/>
              <a:gd name="connsiteX0" fmla="*/ 0 w 435429"/>
              <a:gd name="connsiteY0" fmla="*/ 375370 h 375370"/>
              <a:gd name="connsiteX1" fmla="*/ 217715 w 435429"/>
              <a:gd name="connsiteY1" fmla="*/ 0 h 375370"/>
              <a:gd name="connsiteX2" fmla="*/ 435429 w 435429"/>
              <a:gd name="connsiteY2" fmla="*/ 375370 h 375370"/>
              <a:gd name="connsiteX3" fmla="*/ 207849 w 435429"/>
              <a:gd name="connsiteY3" fmla="*/ 373063 h 375370"/>
              <a:gd name="connsiteX4" fmla="*/ 0 w 435429"/>
              <a:gd name="connsiteY4" fmla="*/ 375370 h 375370"/>
              <a:gd name="connsiteX0" fmla="*/ 0 w 435429"/>
              <a:gd name="connsiteY0" fmla="*/ 375370 h 375370"/>
              <a:gd name="connsiteX1" fmla="*/ 217715 w 435429"/>
              <a:gd name="connsiteY1" fmla="*/ 0 h 375370"/>
              <a:gd name="connsiteX2" fmla="*/ 435429 w 435429"/>
              <a:gd name="connsiteY2" fmla="*/ 375370 h 375370"/>
              <a:gd name="connsiteX3" fmla="*/ 212612 w 435429"/>
              <a:gd name="connsiteY3" fmla="*/ 227807 h 375370"/>
              <a:gd name="connsiteX4" fmla="*/ 0 w 435429"/>
              <a:gd name="connsiteY4" fmla="*/ 375370 h 37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429" h="375370">
                <a:moveTo>
                  <a:pt x="0" y="375370"/>
                </a:moveTo>
                <a:lnTo>
                  <a:pt x="217715" y="0"/>
                </a:lnTo>
                <a:lnTo>
                  <a:pt x="435429" y="375370"/>
                </a:lnTo>
                <a:lnTo>
                  <a:pt x="212612" y="227807"/>
                </a:lnTo>
                <a:lnTo>
                  <a:pt x="0" y="375370"/>
                </a:lnTo>
                <a:close/>
              </a:path>
            </a:pathLst>
          </a:cu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cxnSp>
        <p:nvCxnSpPr>
          <p:cNvPr id="19" name="Straight Connector 18">
            <a:extLst>
              <a:ext uri="{FF2B5EF4-FFF2-40B4-BE49-F238E27FC236}">
                <a16:creationId xmlns:a16="http://schemas.microsoft.com/office/drawing/2014/main" id="{6B363ACF-0106-EEF3-E127-E448D143FB06}"/>
              </a:ext>
            </a:extLst>
          </p:cNvPr>
          <p:cNvCxnSpPr>
            <a:cxnSpLocks/>
          </p:cNvCxnSpPr>
          <p:nvPr/>
        </p:nvCxnSpPr>
        <p:spPr>
          <a:xfrm>
            <a:off x="3297012" y="1416435"/>
            <a:ext cx="0" cy="491553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585F589-8E83-593B-C31A-52E3DF718C66}"/>
              </a:ext>
            </a:extLst>
          </p:cNvPr>
          <p:cNvCxnSpPr>
            <a:cxnSpLocks/>
          </p:cNvCxnSpPr>
          <p:nvPr/>
        </p:nvCxnSpPr>
        <p:spPr>
          <a:xfrm>
            <a:off x="8187065" y="1416435"/>
            <a:ext cx="0" cy="491553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DFFEEBD-994C-EBC8-4FE0-51D7A59C92F1}"/>
              </a:ext>
            </a:extLst>
          </p:cNvPr>
          <p:cNvSpPr txBox="1"/>
          <p:nvPr/>
        </p:nvSpPr>
        <p:spPr>
          <a:xfrm>
            <a:off x="8347587" y="1416435"/>
            <a:ext cx="3353345" cy="3190617"/>
          </a:xfrm>
          <a:prstGeom prst="rect">
            <a:avLst/>
          </a:prstGeom>
          <a:noFill/>
        </p:spPr>
        <p:txBody>
          <a:bodyPr wrap="square" lIns="0" tIns="0" rIns="0" bIns="0" rtlCol="0">
            <a:spAutoFit/>
          </a:bodyPr>
          <a:lstStyle/>
          <a:p>
            <a:pPr marL="169863" lvl="1" indent="-169863">
              <a:spcBef>
                <a:spcPts val="100"/>
              </a:spcBef>
              <a:buClr>
                <a:srgbClr val="000000"/>
              </a:buClr>
              <a:buFont typeface="Arial" pitchFamily="34" charset="0"/>
              <a:buChar char="•"/>
              <a:defRPr/>
            </a:pPr>
            <a:r>
              <a:rPr lang="en-US" sz="1200" dirty="0">
                <a:solidFill>
                  <a:schemeClr val="tx2"/>
                </a:solidFill>
                <a:cs typeface="Arial"/>
                <a:sym typeface="Arial"/>
              </a:rPr>
              <a:t>Successfully outsourced BP&amp;D function to a 3rd-party vendor headquartered in Puerto Rico, yielding 9% cost savings on annual budget while simultaneously improving BP&amp;D capabilities + mitigating risk with new redundant US-mainland-based printing facilities</a:t>
            </a:r>
          </a:p>
          <a:p>
            <a:pPr marL="169863" lvl="1" indent="-169863">
              <a:spcBef>
                <a:spcPts val="100"/>
              </a:spcBef>
              <a:buClr>
                <a:srgbClr val="000000"/>
              </a:buClr>
              <a:buFont typeface="Arial" pitchFamily="34" charset="0"/>
              <a:buChar char="•"/>
              <a:defRPr/>
            </a:pPr>
            <a:endParaRPr lang="en-US" sz="1200" dirty="0">
              <a:solidFill>
                <a:schemeClr val="tx2"/>
              </a:solidFill>
              <a:cs typeface="Arial"/>
              <a:sym typeface="Arial"/>
            </a:endParaRPr>
          </a:p>
          <a:p>
            <a:pPr marL="169863" lvl="1" indent="-169863">
              <a:spcBef>
                <a:spcPts val="100"/>
              </a:spcBef>
              <a:buClr>
                <a:srgbClr val="000000"/>
              </a:buClr>
              <a:buFont typeface="Arial" pitchFamily="34" charset="0"/>
              <a:buChar char="•"/>
              <a:defRPr/>
            </a:pPr>
            <a:r>
              <a:rPr lang="en-US" sz="1200" dirty="0">
                <a:solidFill>
                  <a:schemeClr val="tx2"/>
                </a:solidFill>
                <a:cs typeface="Arial"/>
                <a:sym typeface="Arial"/>
              </a:rPr>
              <a:t>Successfully led bill statement re-design project, documented IT / business requirements, and facilitated UAT testing of new customer bill for utility’s ~1.5M customers for release of new bill &lt; 6 months after commencing operations</a:t>
            </a:r>
          </a:p>
          <a:p>
            <a:pPr marL="169863" lvl="1" indent="-169863">
              <a:spcBef>
                <a:spcPts val="100"/>
              </a:spcBef>
              <a:buClr>
                <a:srgbClr val="000000"/>
              </a:buClr>
              <a:buFont typeface="Arial" pitchFamily="34" charset="0"/>
              <a:buChar char="•"/>
              <a:defRPr/>
            </a:pPr>
            <a:endParaRPr lang="en-US" sz="1200" dirty="0">
              <a:solidFill>
                <a:schemeClr val="tx2"/>
              </a:solidFill>
              <a:cs typeface="Arial"/>
            </a:endParaRPr>
          </a:p>
          <a:p>
            <a:pPr marL="169863" lvl="1" indent="-169863">
              <a:spcBef>
                <a:spcPts val="100"/>
              </a:spcBef>
              <a:buClr>
                <a:srgbClr val="000000"/>
              </a:buClr>
              <a:buFont typeface="Arial" pitchFamily="34" charset="0"/>
              <a:buChar char="•"/>
              <a:defRPr/>
            </a:pPr>
            <a:r>
              <a:rPr lang="en-US" sz="1200" dirty="0">
                <a:solidFill>
                  <a:schemeClr val="tx2"/>
                </a:solidFill>
                <a:cs typeface="Arial"/>
              </a:rPr>
              <a:t>Engaged Puerto Rico energy regulatory body (PREB) for review and approve new customer bill statement</a:t>
            </a:r>
            <a:endParaRPr lang="en-US" sz="1200" dirty="0">
              <a:solidFill>
                <a:schemeClr val="tx2"/>
              </a:solidFill>
              <a:cs typeface="Arial"/>
              <a:sym typeface="Arial"/>
            </a:endParaRPr>
          </a:p>
        </p:txBody>
      </p:sp>
      <p:sp>
        <p:nvSpPr>
          <p:cNvPr id="23" name="Text Placeholder 2">
            <a:extLst>
              <a:ext uri="{FF2B5EF4-FFF2-40B4-BE49-F238E27FC236}">
                <a16:creationId xmlns:a16="http://schemas.microsoft.com/office/drawing/2014/main" id="{00D8B50A-C478-7D94-EB35-748DC2615F78}"/>
              </a:ext>
            </a:extLst>
          </p:cNvPr>
          <p:cNvSpPr txBox="1">
            <a:spLocks/>
          </p:cNvSpPr>
          <p:nvPr/>
        </p:nvSpPr>
        <p:spPr>
          <a:xfrm>
            <a:off x="3457534" y="1416435"/>
            <a:ext cx="4569009" cy="4770537"/>
          </a:xfrm>
          <a:prstGeom prst="rect">
            <a:avLst/>
          </a:prstGeom>
        </p:spPr>
        <p:txBody>
          <a:bodyPr vert="horz" wrap="square" lIns="0" tIns="0" rIns="0" bIns="0" rtlCol="0" anchor="t">
            <a:spAutoFit/>
          </a:bodyPr>
          <a:lst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00000"/>
              </a:lnSpc>
              <a:spcBef>
                <a:spcPts val="100"/>
              </a:spcBef>
              <a:buNone/>
            </a:pPr>
            <a:r>
              <a:rPr lang="en-US" sz="1200" b="1" noProof="0" dirty="0">
                <a:solidFill>
                  <a:schemeClr val="tx2"/>
                </a:solidFill>
                <a:cs typeface="Arial"/>
              </a:rPr>
              <a:t>Our team led the Project Management </a:t>
            </a:r>
            <a:r>
              <a:rPr lang="en-US" sz="1200" b="1" dirty="0">
                <a:solidFill>
                  <a:schemeClr val="tx2"/>
                </a:solidFill>
                <a:cs typeface="Arial"/>
              </a:rPr>
              <a:t>Office (PMO)</a:t>
            </a:r>
            <a:r>
              <a:rPr lang="en-US" sz="1200" b="1" noProof="0" dirty="0">
                <a:solidFill>
                  <a:schemeClr val="tx2"/>
                </a:solidFill>
                <a:cs typeface="Arial"/>
              </a:rPr>
              <a:t> to outsource the BP&amp;D function and redesign LUMA’s new customer bill: </a:t>
            </a:r>
          </a:p>
          <a:p>
            <a:pPr marL="187325" lvl="1" indent="-187325">
              <a:lnSpc>
                <a:spcPct val="100000"/>
              </a:lnSpc>
              <a:spcBef>
                <a:spcPts val="100"/>
              </a:spcBef>
            </a:pPr>
            <a:r>
              <a:rPr lang="en-US" sz="1200" dirty="0">
                <a:solidFill>
                  <a:schemeClr val="tx2"/>
                </a:solidFill>
                <a:cs typeface="Arial"/>
              </a:rPr>
              <a:t>Developed &amp; issued RFP to outsource BP&amp;D function</a:t>
            </a:r>
          </a:p>
          <a:p>
            <a:pPr marL="187325" lvl="1" indent="-187325">
              <a:lnSpc>
                <a:spcPct val="100000"/>
              </a:lnSpc>
              <a:spcBef>
                <a:spcPts val="100"/>
              </a:spcBef>
            </a:pPr>
            <a:r>
              <a:rPr lang="en-US" sz="1200" dirty="0">
                <a:solidFill>
                  <a:schemeClr val="tx2"/>
                </a:solidFill>
                <a:cs typeface="Arial"/>
              </a:rPr>
              <a:t>Reviewed, evaluated, and scored vendor RFP responses and selected 3</a:t>
            </a:r>
            <a:r>
              <a:rPr lang="en-US" sz="1200" baseline="30000" dirty="0">
                <a:solidFill>
                  <a:schemeClr val="tx2"/>
                </a:solidFill>
                <a:cs typeface="Arial"/>
              </a:rPr>
              <a:t>rd</a:t>
            </a:r>
            <a:r>
              <a:rPr lang="en-US" sz="1200" dirty="0">
                <a:solidFill>
                  <a:schemeClr val="tx2"/>
                </a:solidFill>
                <a:cs typeface="Arial"/>
              </a:rPr>
              <a:t>-party BP&amp;D vendor</a:t>
            </a:r>
          </a:p>
          <a:p>
            <a:pPr marL="187325" lvl="1" indent="-187325">
              <a:lnSpc>
                <a:spcPct val="100000"/>
              </a:lnSpc>
              <a:spcBef>
                <a:spcPts val="100"/>
              </a:spcBef>
            </a:pPr>
            <a:r>
              <a:rPr lang="en-US" sz="1200" dirty="0">
                <a:solidFill>
                  <a:schemeClr val="tx2"/>
                </a:solidFill>
                <a:cs typeface="Arial"/>
              </a:rPr>
              <a:t>Supported LUMA Procurement in negotiation and execution of Master Services Agreement, Scope of Work, and Pricing</a:t>
            </a:r>
          </a:p>
          <a:p>
            <a:pPr marL="187325" lvl="1" indent="-187325">
              <a:lnSpc>
                <a:spcPct val="100000"/>
              </a:lnSpc>
              <a:spcBef>
                <a:spcPts val="100"/>
              </a:spcBef>
            </a:pPr>
            <a:r>
              <a:rPr lang="en-US" sz="1200" dirty="0">
                <a:solidFill>
                  <a:schemeClr val="tx2"/>
                </a:solidFill>
                <a:cs typeface="Arial"/>
              </a:rPr>
              <a:t>Executed project management for “stand-up” of selected 3</a:t>
            </a:r>
            <a:r>
              <a:rPr lang="en-US" sz="1200" baseline="30000" dirty="0">
                <a:solidFill>
                  <a:schemeClr val="tx2"/>
                </a:solidFill>
                <a:cs typeface="Arial"/>
              </a:rPr>
              <a:t>rd</a:t>
            </a:r>
            <a:r>
              <a:rPr lang="en-US" sz="1200" dirty="0">
                <a:solidFill>
                  <a:schemeClr val="tx2"/>
                </a:solidFill>
                <a:cs typeface="Arial"/>
              </a:rPr>
              <a:t>-party BP&amp;D vendor</a:t>
            </a:r>
          </a:p>
          <a:p>
            <a:pPr marL="187325" lvl="1" indent="-187325">
              <a:lnSpc>
                <a:spcPct val="100000"/>
              </a:lnSpc>
              <a:spcBef>
                <a:spcPts val="100"/>
              </a:spcBef>
            </a:pPr>
            <a:r>
              <a:rPr lang="en-US" sz="1200" dirty="0">
                <a:solidFill>
                  <a:schemeClr val="tx2"/>
                </a:solidFill>
                <a:cs typeface="Arial"/>
              </a:rPr>
              <a:t>Led redesign of new Customer Bill Statement</a:t>
            </a:r>
          </a:p>
          <a:p>
            <a:pPr marL="187325" lvl="1" indent="-187325">
              <a:lnSpc>
                <a:spcPct val="100000"/>
              </a:lnSpc>
              <a:spcBef>
                <a:spcPts val="100"/>
              </a:spcBef>
            </a:pPr>
            <a:r>
              <a:rPr lang="en-US" sz="1200" dirty="0">
                <a:solidFill>
                  <a:schemeClr val="tx2"/>
                </a:solidFill>
                <a:cs typeface="Arial"/>
              </a:rPr>
              <a:t>Developed Project Charter including project objectives, scope, and approach &amp; overall Project Plan (incl. Work Breakdown Structure)</a:t>
            </a:r>
          </a:p>
          <a:p>
            <a:pPr marL="187325" lvl="1" indent="-187325">
              <a:lnSpc>
                <a:spcPct val="100000"/>
              </a:lnSpc>
              <a:spcBef>
                <a:spcPts val="100"/>
              </a:spcBef>
            </a:pPr>
            <a:r>
              <a:rPr lang="en-US" sz="1200" dirty="0">
                <a:solidFill>
                  <a:schemeClr val="tx2"/>
                </a:solidFill>
                <a:cs typeface="Arial"/>
              </a:rPr>
              <a:t>Initiated RAID log to identify and action project risks and issues and executed Project Management (“daily scrum”) meetings</a:t>
            </a:r>
          </a:p>
          <a:p>
            <a:pPr marL="187325" lvl="1" indent="-187325">
              <a:lnSpc>
                <a:spcPct val="100000"/>
              </a:lnSpc>
              <a:spcBef>
                <a:spcPts val="100"/>
              </a:spcBef>
            </a:pPr>
            <a:r>
              <a:rPr lang="en-US" sz="1200" dirty="0">
                <a:solidFill>
                  <a:schemeClr val="tx2"/>
                </a:solidFill>
                <a:cs typeface="Arial"/>
              </a:rPr>
              <a:t>Led development of business requirements to align new bill design to customer billing processes (e.g., rates, kWh use, payments, payment plans, deposits, etc.)</a:t>
            </a:r>
          </a:p>
          <a:p>
            <a:pPr marL="187325" lvl="1" indent="-187325">
              <a:lnSpc>
                <a:spcPct val="100000"/>
              </a:lnSpc>
              <a:spcBef>
                <a:spcPts val="100"/>
              </a:spcBef>
            </a:pPr>
            <a:r>
              <a:rPr lang="en-US" sz="1200" dirty="0">
                <a:solidFill>
                  <a:schemeClr val="tx2"/>
                </a:solidFill>
                <a:cs typeface="Arial"/>
              </a:rPr>
              <a:t>Facilitated development of IT requirements to align new bill design to detailed structure and framework of Oracle CC&amp;B CIS system with ITOT Team</a:t>
            </a:r>
          </a:p>
          <a:p>
            <a:pPr marL="187325" lvl="1" indent="-187325">
              <a:lnSpc>
                <a:spcPct val="100000"/>
              </a:lnSpc>
              <a:spcBef>
                <a:spcPts val="100"/>
              </a:spcBef>
            </a:pPr>
            <a:r>
              <a:rPr lang="en-US" sz="1200" dirty="0">
                <a:solidFill>
                  <a:schemeClr val="tx2"/>
                </a:solidFill>
                <a:cs typeface="Arial"/>
              </a:rPr>
              <a:t>Established overall framework for UAT testing based on business and IT requirements; selected system for UAT testing (e.g., JIRA)</a:t>
            </a:r>
          </a:p>
          <a:p>
            <a:pPr marL="187325" lvl="1" indent="-187325">
              <a:lnSpc>
                <a:spcPct val="100000"/>
              </a:lnSpc>
              <a:spcBef>
                <a:spcPts val="100"/>
              </a:spcBef>
            </a:pPr>
            <a:r>
              <a:rPr lang="en-US" sz="1200" dirty="0">
                <a:solidFill>
                  <a:schemeClr val="tx2"/>
                </a:solidFill>
                <a:cs typeface="Arial"/>
              </a:rPr>
              <a:t>Facilitated IT Architecture Plan to align new bill design to Oracle CC&amp;B CIS platform (v2.7) with ITOT Team (under direction of CIO)</a:t>
            </a:r>
          </a:p>
          <a:p>
            <a:pPr marL="0" lvl="1" indent="0">
              <a:lnSpc>
                <a:spcPct val="100000"/>
              </a:lnSpc>
              <a:spcBef>
                <a:spcPts val="100"/>
              </a:spcBef>
              <a:buNone/>
            </a:pPr>
            <a:endParaRPr lang="en-US" sz="1200" dirty="0">
              <a:solidFill>
                <a:schemeClr val="tx2"/>
              </a:solidFill>
              <a:cs typeface="Arial"/>
            </a:endParaRPr>
          </a:p>
        </p:txBody>
      </p:sp>
    </p:spTree>
    <p:extLst>
      <p:ext uri="{BB962C8B-B14F-4D97-AF65-F5344CB8AC3E}">
        <p14:creationId xmlns:p14="http://schemas.microsoft.com/office/powerpoint/2010/main" val="631131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1C139-ECA5-7389-DF00-92A47A2ED602}"/>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ADEA60B-6D41-D610-E1CC-FA6CB796E83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CADEA60B-6D41-D610-E1CC-FA6CB796E83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_~Draft_Stamp_Date_Time~_Cover">
            <a:extLst>
              <a:ext uri="{FF2B5EF4-FFF2-40B4-BE49-F238E27FC236}">
                <a16:creationId xmlns:a16="http://schemas.microsoft.com/office/drawing/2014/main" id="{15701475-CC93-2A74-312B-B93261D00A9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 name="_~Draft_Stamp_Date_Time~_Cover">
            <a:extLst>
              <a:ext uri="{FF2B5EF4-FFF2-40B4-BE49-F238E27FC236}">
                <a16:creationId xmlns:a16="http://schemas.microsoft.com/office/drawing/2014/main" id="{6F65A78D-992D-4EF9-A4D2-60102C02CF6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5" name="_~Draft_Stamp_Date_Time~_Cover">
            <a:extLst>
              <a:ext uri="{FF2B5EF4-FFF2-40B4-BE49-F238E27FC236}">
                <a16:creationId xmlns:a16="http://schemas.microsoft.com/office/drawing/2014/main" id="{B1A91A44-A2F6-E232-5181-4A5315339F5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1" name="_~Draft_Stamp_Date_Time~_Cover">
            <a:extLst>
              <a:ext uri="{FF2B5EF4-FFF2-40B4-BE49-F238E27FC236}">
                <a16:creationId xmlns:a16="http://schemas.microsoft.com/office/drawing/2014/main" id="{B7062DEC-361B-1CD6-EB81-C12BB492F82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 name="_~Draft_Stamp_Date_Time~_Cover">
            <a:extLst>
              <a:ext uri="{FF2B5EF4-FFF2-40B4-BE49-F238E27FC236}">
                <a16:creationId xmlns:a16="http://schemas.microsoft.com/office/drawing/2014/main" id="{99AB9BD5-AED3-CF45-6BCB-355B14DF905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 name="_~Draft_Stamp_Date_Time~_Cover">
            <a:extLst>
              <a:ext uri="{FF2B5EF4-FFF2-40B4-BE49-F238E27FC236}">
                <a16:creationId xmlns:a16="http://schemas.microsoft.com/office/drawing/2014/main" id="{D40E1336-5473-6321-17D8-B1E3FF8D949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 name="_~Draft_Stamp_Date_Time~_Cover">
            <a:extLst>
              <a:ext uri="{FF2B5EF4-FFF2-40B4-BE49-F238E27FC236}">
                <a16:creationId xmlns:a16="http://schemas.microsoft.com/office/drawing/2014/main" id="{97D921BC-598F-2C17-9ADB-78C06DCCCC3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 name="_~Draft_Stamp_Date_Time~_Cover">
            <a:extLst>
              <a:ext uri="{FF2B5EF4-FFF2-40B4-BE49-F238E27FC236}">
                <a16:creationId xmlns:a16="http://schemas.microsoft.com/office/drawing/2014/main" id="{07179D8C-7522-255C-84F9-82076440FFB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3" name="_~Draft_Stamp_Date_Time~_Cover">
            <a:extLst>
              <a:ext uri="{FF2B5EF4-FFF2-40B4-BE49-F238E27FC236}">
                <a16:creationId xmlns:a16="http://schemas.microsoft.com/office/drawing/2014/main" id="{AD965AE2-6235-4AF3-1C0C-3433DA39D48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6" name="_~Draft_Stamp_Date_Time~_Cover">
            <a:extLst>
              <a:ext uri="{FF2B5EF4-FFF2-40B4-BE49-F238E27FC236}">
                <a16:creationId xmlns:a16="http://schemas.microsoft.com/office/drawing/2014/main" id="{0A0FCBCF-66BE-D17D-6593-8681F284C51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8" name="_~Draft_Stamp_Date_Time~_Cover">
            <a:extLst>
              <a:ext uri="{FF2B5EF4-FFF2-40B4-BE49-F238E27FC236}">
                <a16:creationId xmlns:a16="http://schemas.microsoft.com/office/drawing/2014/main" id="{B67E91D1-3E25-4A37-CDC0-3C186DA31AB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0" name="_~Draft_Stamp_Date_Time~_Cover">
            <a:extLst>
              <a:ext uri="{FF2B5EF4-FFF2-40B4-BE49-F238E27FC236}">
                <a16:creationId xmlns:a16="http://schemas.microsoft.com/office/drawing/2014/main" id="{774DD285-2982-2F57-0AC3-AD93EA6856D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1" name="_~Draft_Stamp_Date_Time~_Cover">
            <a:extLst>
              <a:ext uri="{FF2B5EF4-FFF2-40B4-BE49-F238E27FC236}">
                <a16:creationId xmlns:a16="http://schemas.microsoft.com/office/drawing/2014/main" id="{5D51768A-48A9-6668-969D-36D44E35A9D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3" name="_~Draft_Stamp_Date_Time~_Cover">
            <a:extLst>
              <a:ext uri="{FF2B5EF4-FFF2-40B4-BE49-F238E27FC236}">
                <a16:creationId xmlns:a16="http://schemas.microsoft.com/office/drawing/2014/main" id="{7BB673E1-76F9-73E1-73EF-DF2B140457E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5" name="_~Draft_Stamp_Date_Time~_Cover">
            <a:extLst>
              <a:ext uri="{FF2B5EF4-FFF2-40B4-BE49-F238E27FC236}">
                <a16:creationId xmlns:a16="http://schemas.microsoft.com/office/drawing/2014/main" id="{A5884889-14CD-EDD2-3167-6B051997EF1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7" name="_~Draft_Stamp_Date_Time~_Cover">
            <a:extLst>
              <a:ext uri="{FF2B5EF4-FFF2-40B4-BE49-F238E27FC236}">
                <a16:creationId xmlns:a16="http://schemas.microsoft.com/office/drawing/2014/main" id="{6D9FD766-6980-1223-CE83-836876A00E9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9" name="_~Draft_Stamp_Date_Time~_Cover">
            <a:extLst>
              <a:ext uri="{FF2B5EF4-FFF2-40B4-BE49-F238E27FC236}">
                <a16:creationId xmlns:a16="http://schemas.microsoft.com/office/drawing/2014/main" id="{85A998C6-ED85-79E7-D9FD-EA08F69F726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1" name="_~Draft_Stamp_Date_Time~_Cover">
            <a:extLst>
              <a:ext uri="{FF2B5EF4-FFF2-40B4-BE49-F238E27FC236}">
                <a16:creationId xmlns:a16="http://schemas.microsoft.com/office/drawing/2014/main" id="{779771F6-C684-D4A7-D462-A14CDBCCC3D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3" name="_~Draft_Stamp_Date_Time~_Cover">
            <a:extLst>
              <a:ext uri="{FF2B5EF4-FFF2-40B4-BE49-F238E27FC236}">
                <a16:creationId xmlns:a16="http://schemas.microsoft.com/office/drawing/2014/main" id="{5CEE04AA-005D-AA8F-29B7-BE2C695820C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5" name="_~Draft_Stamp_Date_Time~_Cover">
            <a:extLst>
              <a:ext uri="{FF2B5EF4-FFF2-40B4-BE49-F238E27FC236}">
                <a16:creationId xmlns:a16="http://schemas.microsoft.com/office/drawing/2014/main" id="{5F4AC34A-FB9B-DA55-CC88-D58870E8C47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7" name="_~Draft_Stamp_Date_Time~_Cover">
            <a:extLst>
              <a:ext uri="{FF2B5EF4-FFF2-40B4-BE49-F238E27FC236}">
                <a16:creationId xmlns:a16="http://schemas.microsoft.com/office/drawing/2014/main" id="{37EA8FE1-3FC0-2806-902B-667F3B2D599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9" name="_~Draft_Stamp_Date_Time~_Cover">
            <a:extLst>
              <a:ext uri="{FF2B5EF4-FFF2-40B4-BE49-F238E27FC236}">
                <a16:creationId xmlns:a16="http://schemas.microsoft.com/office/drawing/2014/main" id="{3AE1C9E9-61CD-F33F-E499-1706EC05FCA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1" name="_~Draft_Stamp_Date_Time~_Cover">
            <a:extLst>
              <a:ext uri="{FF2B5EF4-FFF2-40B4-BE49-F238E27FC236}">
                <a16:creationId xmlns:a16="http://schemas.microsoft.com/office/drawing/2014/main" id="{93725A2F-0618-0742-F4BF-D48A4C84644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3" name="_~Draft_Stamp_Date_Time~_Cover">
            <a:extLst>
              <a:ext uri="{FF2B5EF4-FFF2-40B4-BE49-F238E27FC236}">
                <a16:creationId xmlns:a16="http://schemas.microsoft.com/office/drawing/2014/main" id="{8B28302B-ED10-3AA3-EDE6-067EFF6BBC5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5" name="_~Draft_Stamp_Date_Time~_Cover">
            <a:extLst>
              <a:ext uri="{FF2B5EF4-FFF2-40B4-BE49-F238E27FC236}">
                <a16:creationId xmlns:a16="http://schemas.microsoft.com/office/drawing/2014/main" id="{14F95322-4049-5090-80A8-7A518917DE0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7" name="_~Draft_Stamp_Date_Time~_Cover">
            <a:extLst>
              <a:ext uri="{FF2B5EF4-FFF2-40B4-BE49-F238E27FC236}">
                <a16:creationId xmlns:a16="http://schemas.microsoft.com/office/drawing/2014/main" id="{4F2D77DD-B804-5CCC-22BF-7EE2183336C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9" name="_~Draft_Stamp_Date_Time~_Cover">
            <a:extLst>
              <a:ext uri="{FF2B5EF4-FFF2-40B4-BE49-F238E27FC236}">
                <a16:creationId xmlns:a16="http://schemas.microsoft.com/office/drawing/2014/main" id="{CBBB30DD-8552-AF19-6C3F-E54C53048C4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1" name="_~Draft_Stamp_Date_Time~_Cover">
            <a:extLst>
              <a:ext uri="{FF2B5EF4-FFF2-40B4-BE49-F238E27FC236}">
                <a16:creationId xmlns:a16="http://schemas.microsoft.com/office/drawing/2014/main" id="{7CB3671C-B697-62D5-41AF-36559510E01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3" name="_~Draft_Stamp_Date_Time~_Cover">
            <a:extLst>
              <a:ext uri="{FF2B5EF4-FFF2-40B4-BE49-F238E27FC236}">
                <a16:creationId xmlns:a16="http://schemas.microsoft.com/office/drawing/2014/main" id="{CF8587F7-C535-B691-FE12-D5B4B6062FA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5" name="_~Draft_Stamp_Date_Time~_Cover">
            <a:extLst>
              <a:ext uri="{FF2B5EF4-FFF2-40B4-BE49-F238E27FC236}">
                <a16:creationId xmlns:a16="http://schemas.microsoft.com/office/drawing/2014/main" id="{15C7EFC0-6A1A-D769-DE74-C2687F304AB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7" name="_~Draft_Stamp_Date_Time~_Cover">
            <a:extLst>
              <a:ext uri="{FF2B5EF4-FFF2-40B4-BE49-F238E27FC236}">
                <a16:creationId xmlns:a16="http://schemas.microsoft.com/office/drawing/2014/main" id="{909BF08B-04E8-7AFD-D084-F5763FD01DD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9" name="_~Draft_Stamp_Date_Time~_Cover">
            <a:extLst>
              <a:ext uri="{FF2B5EF4-FFF2-40B4-BE49-F238E27FC236}">
                <a16:creationId xmlns:a16="http://schemas.microsoft.com/office/drawing/2014/main" id="{A990A8E6-4D49-5E00-EC00-4FFD63D9DC3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3" name="_~Draft_Stamp_Date_Time~_Cover">
            <a:extLst>
              <a:ext uri="{FF2B5EF4-FFF2-40B4-BE49-F238E27FC236}">
                <a16:creationId xmlns:a16="http://schemas.microsoft.com/office/drawing/2014/main" id="{C21CBF8F-19DC-6822-FAB5-EC64827269E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 name="_~Draft_Stamp_Date_Time~_Cover">
            <a:extLst>
              <a:ext uri="{FF2B5EF4-FFF2-40B4-BE49-F238E27FC236}">
                <a16:creationId xmlns:a16="http://schemas.microsoft.com/office/drawing/2014/main" id="{3DE8580B-FB30-8832-9830-0E72EF5B2D1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2" name="_~Draft_Stamp_Date_Time~_Cover">
            <a:extLst>
              <a:ext uri="{FF2B5EF4-FFF2-40B4-BE49-F238E27FC236}">
                <a16:creationId xmlns:a16="http://schemas.microsoft.com/office/drawing/2014/main" id="{489EFB29-FB8F-F380-95A8-A8D2F422B0F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 name="_~Draft_Stamp_Date_Time~_Cover">
            <a:extLst>
              <a:ext uri="{FF2B5EF4-FFF2-40B4-BE49-F238E27FC236}">
                <a16:creationId xmlns:a16="http://schemas.microsoft.com/office/drawing/2014/main" id="{875ABEEE-B21C-0AC9-A88C-F7CAB8CDFE5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9" name="_~Draft_Stamp_Date_Time~_Cover">
            <a:extLst>
              <a:ext uri="{FF2B5EF4-FFF2-40B4-BE49-F238E27FC236}">
                <a16:creationId xmlns:a16="http://schemas.microsoft.com/office/drawing/2014/main" id="{B4EAD39A-C792-D129-70DA-230D4DFD2EB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3" name="_~Draft_Stamp_Date_Time~_Cover">
            <a:extLst>
              <a:ext uri="{FF2B5EF4-FFF2-40B4-BE49-F238E27FC236}">
                <a16:creationId xmlns:a16="http://schemas.microsoft.com/office/drawing/2014/main" id="{97D6656C-3F7B-17A5-4134-250F02D477F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5" name="_~Draft_Stamp_Date_Time~_Cover">
            <a:extLst>
              <a:ext uri="{FF2B5EF4-FFF2-40B4-BE49-F238E27FC236}">
                <a16:creationId xmlns:a16="http://schemas.microsoft.com/office/drawing/2014/main" id="{D22522A7-941B-6590-8143-95751E71573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7" name="_~Draft_Stamp_Date_Time~_Cover">
            <a:extLst>
              <a:ext uri="{FF2B5EF4-FFF2-40B4-BE49-F238E27FC236}">
                <a16:creationId xmlns:a16="http://schemas.microsoft.com/office/drawing/2014/main" id="{0A2CAD6A-F6C2-0EBD-C3E6-8352EEF2E3D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9" name="_~Draft_Stamp_Date_Time~_Cover">
            <a:extLst>
              <a:ext uri="{FF2B5EF4-FFF2-40B4-BE49-F238E27FC236}">
                <a16:creationId xmlns:a16="http://schemas.microsoft.com/office/drawing/2014/main" id="{A8C86BA9-511F-30FB-2E84-FEBC06710DC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2" name="_~Draft_Stamp_Date_Time~_Cover">
            <a:extLst>
              <a:ext uri="{FF2B5EF4-FFF2-40B4-BE49-F238E27FC236}">
                <a16:creationId xmlns:a16="http://schemas.microsoft.com/office/drawing/2014/main" id="{FCE7A4CD-DA6D-EB0E-8F47-8B56B591F33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6" name="_~Draft_Stamp_Date_Time~_Cover">
            <a:extLst>
              <a:ext uri="{FF2B5EF4-FFF2-40B4-BE49-F238E27FC236}">
                <a16:creationId xmlns:a16="http://schemas.microsoft.com/office/drawing/2014/main" id="{81B90B2D-4833-A92C-A290-4CC6FCEC11C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0" name="_~Draft_Stamp_Date_Time~_Cover">
            <a:extLst>
              <a:ext uri="{FF2B5EF4-FFF2-40B4-BE49-F238E27FC236}">
                <a16:creationId xmlns:a16="http://schemas.microsoft.com/office/drawing/2014/main" id="{3408CAC1-EF1D-378C-D987-F96E44678AC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4" name="_~Draft_Stamp_Date_Time~_Cover">
            <a:extLst>
              <a:ext uri="{FF2B5EF4-FFF2-40B4-BE49-F238E27FC236}">
                <a16:creationId xmlns:a16="http://schemas.microsoft.com/office/drawing/2014/main" id="{071D559F-29F9-991C-FFE7-E3C4DE575AE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8" name="_~Draft_Stamp_Date_Time~_Cover">
            <a:extLst>
              <a:ext uri="{FF2B5EF4-FFF2-40B4-BE49-F238E27FC236}">
                <a16:creationId xmlns:a16="http://schemas.microsoft.com/office/drawing/2014/main" id="{8F27912C-698C-B5D3-90C1-DB0364B3E0A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2" name="_~Draft_Stamp_Date_Time~_Cover">
            <a:extLst>
              <a:ext uri="{FF2B5EF4-FFF2-40B4-BE49-F238E27FC236}">
                <a16:creationId xmlns:a16="http://schemas.microsoft.com/office/drawing/2014/main" id="{23A28058-7AEE-B3C3-78F0-36EAFE45028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6" name="_~Draft_Stamp_Date_Time~_Cover">
            <a:extLst>
              <a:ext uri="{FF2B5EF4-FFF2-40B4-BE49-F238E27FC236}">
                <a16:creationId xmlns:a16="http://schemas.microsoft.com/office/drawing/2014/main" id="{ECB182FD-8A20-783D-DEDD-2C2B04014AD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0" name="_~Draft_Stamp_Date_Time~_Cover">
            <a:extLst>
              <a:ext uri="{FF2B5EF4-FFF2-40B4-BE49-F238E27FC236}">
                <a16:creationId xmlns:a16="http://schemas.microsoft.com/office/drawing/2014/main" id="{A8C061FB-CA49-61BC-EFF7-9E2F41D9FD8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4" name="_~Draft_Stamp_Date_Time~_Cover">
            <a:extLst>
              <a:ext uri="{FF2B5EF4-FFF2-40B4-BE49-F238E27FC236}">
                <a16:creationId xmlns:a16="http://schemas.microsoft.com/office/drawing/2014/main" id="{84589C7A-635E-EFCA-0896-C4F5E26DBAF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8" name="_~Draft_Stamp_Date_Time~_Cover">
            <a:extLst>
              <a:ext uri="{FF2B5EF4-FFF2-40B4-BE49-F238E27FC236}">
                <a16:creationId xmlns:a16="http://schemas.microsoft.com/office/drawing/2014/main" id="{D3541B11-A35F-EAB5-80B2-8B7F4343600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1" name="_~Draft_Stamp_Date_Time~_Cover">
            <a:extLst>
              <a:ext uri="{FF2B5EF4-FFF2-40B4-BE49-F238E27FC236}">
                <a16:creationId xmlns:a16="http://schemas.microsoft.com/office/drawing/2014/main" id="{84E2A64D-92FE-ADF6-96B8-931CA380CCD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4" name="_~Draft_Stamp_Date_Time~_Cover">
            <a:extLst>
              <a:ext uri="{FF2B5EF4-FFF2-40B4-BE49-F238E27FC236}">
                <a16:creationId xmlns:a16="http://schemas.microsoft.com/office/drawing/2014/main" id="{93BB23A3-7866-3C09-6FCF-598417F2EBE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6" name="_~Draft_Stamp_Date_Time~_Cover">
            <a:extLst>
              <a:ext uri="{FF2B5EF4-FFF2-40B4-BE49-F238E27FC236}">
                <a16:creationId xmlns:a16="http://schemas.microsoft.com/office/drawing/2014/main" id="{E0D2AA57-FA34-6CD8-6725-CB9888C8FCA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8" name="_~Draft_Stamp_Date_Time~_Cover">
            <a:extLst>
              <a:ext uri="{FF2B5EF4-FFF2-40B4-BE49-F238E27FC236}">
                <a16:creationId xmlns:a16="http://schemas.microsoft.com/office/drawing/2014/main" id="{62D7CFD7-22D7-95DA-D1DD-3A2267D3597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0" name="_~Draft_Stamp_Date_Time~_Cover">
            <a:extLst>
              <a:ext uri="{FF2B5EF4-FFF2-40B4-BE49-F238E27FC236}">
                <a16:creationId xmlns:a16="http://schemas.microsoft.com/office/drawing/2014/main" id="{AD3A6028-A472-0E76-C1BB-34496ACC4F8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2" name="_~Draft_Stamp_Date_Time~_Cover">
            <a:extLst>
              <a:ext uri="{FF2B5EF4-FFF2-40B4-BE49-F238E27FC236}">
                <a16:creationId xmlns:a16="http://schemas.microsoft.com/office/drawing/2014/main" id="{333ED871-DAE2-873C-06E9-E15C644E8BC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4" name="_~Draft_Stamp_Date_Time~_Cover">
            <a:extLst>
              <a:ext uri="{FF2B5EF4-FFF2-40B4-BE49-F238E27FC236}">
                <a16:creationId xmlns:a16="http://schemas.microsoft.com/office/drawing/2014/main" id="{38012139-3F99-D344-AE7D-0DCB59B6B74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6" name="_~Draft_Stamp_Date_Time~_Cover">
            <a:extLst>
              <a:ext uri="{FF2B5EF4-FFF2-40B4-BE49-F238E27FC236}">
                <a16:creationId xmlns:a16="http://schemas.microsoft.com/office/drawing/2014/main" id="{47B7A17A-D0DF-3FC0-E5F4-A29796B516F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8" name="_~Draft_Stamp_Date_Time~_Cover">
            <a:extLst>
              <a:ext uri="{FF2B5EF4-FFF2-40B4-BE49-F238E27FC236}">
                <a16:creationId xmlns:a16="http://schemas.microsoft.com/office/drawing/2014/main" id="{CF7E1903-D26D-4B36-B477-D56A5FE0219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8" name="_~Draft_Stamp_Date_Time~_Cover">
            <a:extLst>
              <a:ext uri="{FF2B5EF4-FFF2-40B4-BE49-F238E27FC236}">
                <a16:creationId xmlns:a16="http://schemas.microsoft.com/office/drawing/2014/main" id="{23615122-5244-9D74-E9AE-8C70718AAA8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4" name="_~Draft_Stamp_Date_Time~_Cover">
            <a:extLst>
              <a:ext uri="{FF2B5EF4-FFF2-40B4-BE49-F238E27FC236}">
                <a16:creationId xmlns:a16="http://schemas.microsoft.com/office/drawing/2014/main" id="{5FC96082-30EA-E7ED-8315-A04AD729069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2" name="_~Draft_Stamp_Date_Time~_Cover">
            <a:extLst>
              <a:ext uri="{FF2B5EF4-FFF2-40B4-BE49-F238E27FC236}">
                <a16:creationId xmlns:a16="http://schemas.microsoft.com/office/drawing/2014/main" id="{859430EE-AE20-3520-0330-14BAA1BFF49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6" name="_~Draft_Stamp_Date_Time~_Cover">
            <a:extLst>
              <a:ext uri="{FF2B5EF4-FFF2-40B4-BE49-F238E27FC236}">
                <a16:creationId xmlns:a16="http://schemas.microsoft.com/office/drawing/2014/main" id="{BD811D1C-C29D-79D6-6E39-DC75C2765E5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0" name="_~Draft_Stamp_Date_Time~_Cover">
            <a:extLst>
              <a:ext uri="{FF2B5EF4-FFF2-40B4-BE49-F238E27FC236}">
                <a16:creationId xmlns:a16="http://schemas.microsoft.com/office/drawing/2014/main" id="{CAC97DF5-0CB7-9F60-2529-0D1FD5ABC95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8" name="_~Draft_Stamp_Date_Time~_Cover">
            <a:extLst>
              <a:ext uri="{FF2B5EF4-FFF2-40B4-BE49-F238E27FC236}">
                <a16:creationId xmlns:a16="http://schemas.microsoft.com/office/drawing/2014/main" id="{604DE3C7-C316-FD67-F37A-9E3AC9A8A56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6" name="_~Draft_Stamp_Date_Time~_Cover">
            <a:extLst>
              <a:ext uri="{FF2B5EF4-FFF2-40B4-BE49-F238E27FC236}">
                <a16:creationId xmlns:a16="http://schemas.microsoft.com/office/drawing/2014/main" id="{37CB31F1-0980-EBEF-374B-F65E38B1719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4" name="_~Draft_Stamp_Date_Time~_Cover">
            <a:extLst>
              <a:ext uri="{FF2B5EF4-FFF2-40B4-BE49-F238E27FC236}">
                <a16:creationId xmlns:a16="http://schemas.microsoft.com/office/drawing/2014/main" id="{AC4A83B7-26C3-16D2-D88B-029CCCBBBE0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2" name="_~Draft_Stamp_Date_Time~_Cover">
            <a:extLst>
              <a:ext uri="{FF2B5EF4-FFF2-40B4-BE49-F238E27FC236}">
                <a16:creationId xmlns:a16="http://schemas.microsoft.com/office/drawing/2014/main" id="{CDF02F08-6DE9-3A60-BC49-B31E405F8B8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0" name="_~Draft_Stamp_Date_Time~_Cover">
            <a:extLst>
              <a:ext uri="{FF2B5EF4-FFF2-40B4-BE49-F238E27FC236}">
                <a16:creationId xmlns:a16="http://schemas.microsoft.com/office/drawing/2014/main" id="{BFF9FB84-59C3-FDCD-E6A1-19996D3FF4C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5" name="_~Draft_Stamp_Date_Time~_Cover">
            <a:extLst>
              <a:ext uri="{FF2B5EF4-FFF2-40B4-BE49-F238E27FC236}">
                <a16:creationId xmlns:a16="http://schemas.microsoft.com/office/drawing/2014/main" id="{3FFCA9AF-8DC1-22FA-DB14-1CCCEE779C7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9" name="_~Draft_Stamp_Date_Time~_Cover">
            <a:extLst>
              <a:ext uri="{FF2B5EF4-FFF2-40B4-BE49-F238E27FC236}">
                <a16:creationId xmlns:a16="http://schemas.microsoft.com/office/drawing/2014/main" id="{C279219A-09F4-F24A-CFE5-46BDBA84C1F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3" name="_~Draft_Stamp_Date_Time~_Cover">
            <a:extLst>
              <a:ext uri="{FF2B5EF4-FFF2-40B4-BE49-F238E27FC236}">
                <a16:creationId xmlns:a16="http://schemas.microsoft.com/office/drawing/2014/main" id="{3CA0C0B8-FF57-101C-B21F-4AA1F1A7F90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7" name="_~Draft_Stamp_Date_Time~_Cover">
            <a:extLst>
              <a:ext uri="{FF2B5EF4-FFF2-40B4-BE49-F238E27FC236}">
                <a16:creationId xmlns:a16="http://schemas.microsoft.com/office/drawing/2014/main" id="{8F661B78-9C8B-F7D6-24CD-680D4211B60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0" name="_~Draft_Stamp_Date_Time~_Cover">
            <a:extLst>
              <a:ext uri="{FF2B5EF4-FFF2-40B4-BE49-F238E27FC236}">
                <a16:creationId xmlns:a16="http://schemas.microsoft.com/office/drawing/2014/main" id="{CE69095A-5B67-D817-1A85-00C2CDBAD47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2" name="_~Draft_Stamp_Date_Time~_Cover">
            <a:extLst>
              <a:ext uri="{FF2B5EF4-FFF2-40B4-BE49-F238E27FC236}">
                <a16:creationId xmlns:a16="http://schemas.microsoft.com/office/drawing/2014/main" id="{AEE9851A-937D-A9A1-BA20-D9E51D685C5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4" name="_~Draft_Stamp_Date_Time~_Cover">
            <a:extLst>
              <a:ext uri="{FF2B5EF4-FFF2-40B4-BE49-F238E27FC236}">
                <a16:creationId xmlns:a16="http://schemas.microsoft.com/office/drawing/2014/main" id="{1785B1B3-DD19-96B3-7EA9-F73A0BC74CA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6" name="_~Draft_Stamp_Date_Time~_Cover">
            <a:extLst>
              <a:ext uri="{FF2B5EF4-FFF2-40B4-BE49-F238E27FC236}">
                <a16:creationId xmlns:a16="http://schemas.microsoft.com/office/drawing/2014/main" id="{7AFA743E-4556-CD80-6AC6-9D1A102D38F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0" name="_~Draft_Stamp_Date_Time~_Cover">
            <a:extLst>
              <a:ext uri="{FF2B5EF4-FFF2-40B4-BE49-F238E27FC236}">
                <a16:creationId xmlns:a16="http://schemas.microsoft.com/office/drawing/2014/main" id="{78D40DAB-B95E-507A-01F6-5FC5D3D4E90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2" name="_~Draft_Stamp_Date_Time~_Cover">
            <a:extLst>
              <a:ext uri="{FF2B5EF4-FFF2-40B4-BE49-F238E27FC236}">
                <a16:creationId xmlns:a16="http://schemas.microsoft.com/office/drawing/2014/main" id="{6F84E078-CD5E-B6A5-A2C2-2FAE4646293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4" name="_~Draft_Stamp_Date_Time~_Cover">
            <a:extLst>
              <a:ext uri="{FF2B5EF4-FFF2-40B4-BE49-F238E27FC236}">
                <a16:creationId xmlns:a16="http://schemas.microsoft.com/office/drawing/2014/main" id="{56757BD0-119F-F16F-19DF-061A1C9AB90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7" name="_~Draft_Stamp_Date_Time~_Cover">
            <a:extLst>
              <a:ext uri="{FF2B5EF4-FFF2-40B4-BE49-F238E27FC236}">
                <a16:creationId xmlns:a16="http://schemas.microsoft.com/office/drawing/2014/main" id="{948AAADD-B683-632C-3819-60FED9A114A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8" name="_~Draft_Stamp_Date_Time~_Cover">
            <a:extLst>
              <a:ext uri="{FF2B5EF4-FFF2-40B4-BE49-F238E27FC236}">
                <a16:creationId xmlns:a16="http://schemas.microsoft.com/office/drawing/2014/main" id="{2FC7B98C-29B2-5C30-A058-61909FB57EC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2" name="_~Draft_Stamp_Date_Time~_Cover">
            <a:extLst>
              <a:ext uri="{FF2B5EF4-FFF2-40B4-BE49-F238E27FC236}">
                <a16:creationId xmlns:a16="http://schemas.microsoft.com/office/drawing/2014/main" id="{61AA8EA0-3625-5AFE-27C8-B0D909AA4F7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8" name="_~Draft_Stamp_Date_Time~_Cover">
            <a:extLst>
              <a:ext uri="{FF2B5EF4-FFF2-40B4-BE49-F238E27FC236}">
                <a16:creationId xmlns:a16="http://schemas.microsoft.com/office/drawing/2014/main" id="{BC8D495E-15F7-302F-370B-68B95A47E73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2" name="_~Draft_Stamp_Date_Time~_Cover">
            <a:extLst>
              <a:ext uri="{FF2B5EF4-FFF2-40B4-BE49-F238E27FC236}">
                <a16:creationId xmlns:a16="http://schemas.microsoft.com/office/drawing/2014/main" id="{67DFF7FD-E56B-0463-D4C4-A20DC591FA6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1" name="_~Draft_Stamp_Date_Time~_Cover">
            <a:extLst>
              <a:ext uri="{FF2B5EF4-FFF2-40B4-BE49-F238E27FC236}">
                <a16:creationId xmlns:a16="http://schemas.microsoft.com/office/drawing/2014/main" id="{62EAB821-B8AB-7017-4476-5EA9735BDCF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9" name="_~Draft_Stamp_Date_Time~_Cover">
            <a:extLst>
              <a:ext uri="{FF2B5EF4-FFF2-40B4-BE49-F238E27FC236}">
                <a16:creationId xmlns:a16="http://schemas.microsoft.com/office/drawing/2014/main" id="{58409DC1-A63A-E083-3DA6-E75A6881D4F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3" name="_~Draft_Stamp_Date_Time~_Cover">
            <a:extLst>
              <a:ext uri="{FF2B5EF4-FFF2-40B4-BE49-F238E27FC236}">
                <a16:creationId xmlns:a16="http://schemas.microsoft.com/office/drawing/2014/main" id="{68934C03-C50B-C041-0367-7AE7B798F02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7" name="_~Draft_Stamp_Date_Time~_Cover">
            <a:extLst>
              <a:ext uri="{FF2B5EF4-FFF2-40B4-BE49-F238E27FC236}">
                <a16:creationId xmlns:a16="http://schemas.microsoft.com/office/drawing/2014/main" id="{A716C6D9-1559-D125-71DC-23907EAA2B0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1" name="_~Draft_Stamp_Date_Time~_Cover">
            <a:extLst>
              <a:ext uri="{FF2B5EF4-FFF2-40B4-BE49-F238E27FC236}">
                <a16:creationId xmlns:a16="http://schemas.microsoft.com/office/drawing/2014/main" id="{F9066AE8-280D-63E6-8FCF-BA1B336B84B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6" name="_~Draft_Stamp_Date_Time~_Cover">
            <a:extLst>
              <a:ext uri="{FF2B5EF4-FFF2-40B4-BE49-F238E27FC236}">
                <a16:creationId xmlns:a16="http://schemas.microsoft.com/office/drawing/2014/main" id="{3F903D27-17A3-5EC2-0ACA-5D5E41F3075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8" name="_~Draft_Stamp_Date_Time~_Cover">
            <a:extLst>
              <a:ext uri="{FF2B5EF4-FFF2-40B4-BE49-F238E27FC236}">
                <a16:creationId xmlns:a16="http://schemas.microsoft.com/office/drawing/2014/main" id="{7B37E601-BE2A-4FEF-1466-AA4C1504132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0" name="_~Draft_Stamp_Date_Time~_Cover">
            <a:extLst>
              <a:ext uri="{FF2B5EF4-FFF2-40B4-BE49-F238E27FC236}">
                <a16:creationId xmlns:a16="http://schemas.microsoft.com/office/drawing/2014/main" id="{E9AF162E-070E-2E2E-D989-A93AA146497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2" name="_~Draft_Stamp_Date_Time~_Cover">
            <a:extLst>
              <a:ext uri="{FF2B5EF4-FFF2-40B4-BE49-F238E27FC236}">
                <a16:creationId xmlns:a16="http://schemas.microsoft.com/office/drawing/2014/main" id="{B9BAA55D-3969-C5E8-08B5-B9B2B14DDBE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4" name="_~Draft_Stamp_Date_Time~_Cover">
            <a:extLst>
              <a:ext uri="{FF2B5EF4-FFF2-40B4-BE49-F238E27FC236}">
                <a16:creationId xmlns:a16="http://schemas.microsoft.com/office/drawing/2014/main" id="{BDE81672-7298-91CC-A14D-5C2BAF1C6D4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8" name="_~Draft_Stamp_Date_Time~_Cover">
            <a:extLst>
              <a:ext uri="{FF2B5EF4-FFF2-40B4-BE49-F238E27FC236}">
                <a16:creationId xmlns:a16="http://schemas.microsoft.com/office/drawing/2014/main" id="{5EACA8F3-D9C9-4FE1-A334-23794347AAD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21" name="_~Draft_Stamp_Date_Time~_Cover">
            <a:extLst>
              <a:ext uri="{FF2B5EF4-FFF2-40B4-BE49-F238E27FC236}">
                <a16:creationId xmlns:a16="http://schemas.microsoft.com/office/drawing/2014/main" id="{E786D9F5-BE18-70D5-132B-D5F32CA2F79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25" name="_~Draft_Stamp_Date_Time~_Cover">
            <a:extLst>
              <a:ext uri="{FF2B5EF4-FFF2-40B4-BE49-F238E27FC236}">
                <a16:creationId xmlns:a16="http://schemas.microsoft.com/office/drawing/2014/main" id="{207B6A6A-88E7-2351-2939-C8D27568E8C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4" name="_~Draft_Stamp_Date_Time~_Cover">
            <a:extLst>
              <a:ext uri="{FF2B5EF4-FFF2-40B4-BE49-F238E27FC236}">
                <a16:creationId xmlns:a16="http://schemas.microsoft.com/office/drawing/2014/main" id="{7F5FD516-CB3C-F6C2-3B6A-0EA4A156EF4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5" name="Rectangle 104">
            <a:extLst>
              <a:ext uri="{FF2B5EF4-FFF2-40B4-BE49-F238E27FC236}">
                <a16:creationId xmlns:a16="http://schemas.microsoft.com/office/drawing/2014/main" id="{3D01C854-2A7D-7FC6-8EA5-984A21999938}"/>
              </a:ext>
            </a:extLst>
          </p:cNvPr>
          <p:cNvSpPr/>
          <p:nvPr/>
        </p:nvSpPr>
        <p:spPr>
          <a:xfrm>
            <a:off x="0" y="0"/>
            <a:ext cx="6197600" cy="6858000"/>
          </a:xfrm>
          <a:prstGeom prst="rect">
            <a:avLst/>
          </a:prstGeom>
          <a:solidFill>
            <a:srgbClr val="FF9933"/>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defTabSz="612837">
              <a:defRPr/>
            </a:pPr>
            <a:r>
              <a:rPr lang="en-US" sz="4270" b="1" dirty="0">
                <a:solidFill>
                  <a:schemeClr val="tx2"/>
                </a:solidFill>
                <a:ea typeface="+mn-lt"/>
                <a:cs typeface="+mn-lt"/>
              </a:rPr>
              <a:t>RJSL Group</a:t>
            </a:r>
            <a:br>
              <a:rPr lang="en-US" sz="4270" b="1" dirty="0">
                <a:solidFill>
                  <a:schemeClr val="tx2"/>
                </a:solidFill>
                <a:ea typeface="+mn-lt"/>
                <a:cs typeface="+mn-lt"/>
              </a:rPr>
            </a:br>
            <a:r>
              <a:rPr lang="en-US" sz="2400" b="1" dirty="0">
                <a:solidFill>
                  <a:schemeClr val="tx2"/>
                </a:solidFill>
                <a:ea typeface="+mn-lt"/>
                <a:cs typeface="+mn-lt"/>
              </a:rPr>
              <a:t>www.rjslgroup.com</a:t>
            </a:r>
            <a:endParaRPr lang="en-US" sz="2400" b="1" noProof="0" dirty="0">
              <a:solidFill>
                <a:schemeClr val="tx2"/>
              </a:solidFill>
              <a:ea typeface="+mn-lt"/>
              <a:cs typeface="+mn-lt"/>
            </a:endParaRPr>
          </a:p>
        </p:txBody>
      </p:sp>
      <p:pic>
        <p:nvPicPr>
          <p:cNvPr id="3" name="Picture 2" descr="A few skyscrapers in a city&#10;&#10;Description automatically generated with low confidence">
            <a:extLst>
              <a:ext uri="{FF2B5EF4-FFF2-40B4-BE49-F238E27FC236}">
                <a16:creationId xmlns:a16="http://schemas.microsoft.com/office/drawing/2014/main" id="{41902353-F600-A37D-B07D-2F4EA238C0E1}"/>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6197599" y="0"/>
            <a:ext cx="5994401" cy="6858000"/>
          </a:xfrm>
          <a:prstGeom prst="rect">
            <a:avLst/>
          </a:prstGeom>
        </p:spPr>
      </p:pic>
    </p:spTree>
    <p:extLst>
      <p:ext uri="{BB962C8B-B14F-4D97-AF65-F5344CB8AC3E}">
        <p14:creationId xmlns:p14="http://schemas.microsoft.com/office/powerpoint/2010/main" val="322874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3F744-F3FB-79CE-68E3-6D8F8BAC5DC4}"/>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5315F4C-CB12-1E8F-353F-60E940BB481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45315F4C-CB12-1E8F-353F-60E940BB48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_~Draft_Stamp_Date_Time~_Cover">
            <a:extLst>
              <a:ext uri="{FF2B5EF4-FFF2-40B4-BE49-F238E27FC236}">
                <a16:creationId xmlns:a16="http://schemas.microsoft.com/office/drawing/2014/main" id="{4A57BA81-2297-27C6-796E-E22055674B3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 name="_~Draft_Stamp_Date_Time~_Cover">
            <a:extLst>
              <a:ext uri="{FF2B5EF4-FFF2-40B4-BE49-F238E27FC236}">
                <a16:creationId xmlns:a16="http://schemas.microsoft.com/office/drawing/2014/main" id="{51610768-DC72-822C-8F1D-F6639D7991F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5" name="_~Draft_Stamp_Date_Time~_Cover">
            <a:extLst>
              <a:ext uri="{FF2B5EF4-FFF2-40B4-BE49-F238E27FC236}">
                <a16:creationId xmlns:a16="http://schemas.microsoft.com/office/drawing/2014/main" id="{A0BDF9DD-E7ED-BAD0-B805-EE8FC8C1CC0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1" name="_~Draft_Stamp_Date_Time~_Cover">
            <a:extLst>
              <a:ext uri="{FF2B5EF4-FFF2-40B4-BE49-F238E27FC236}">
                <a16:creationId xmlns:a16="http://schemas.microsoft.com/office/drawing/2014/main" id="{34A8A4DD-04FA-8A58-65F7-8351186F2B5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 name="_~Draft_Stamp_Date_Time~_Cover">
            <a:extLst>
              <a:ext uri="{FF2B5EF4-FFF2-40B4-BE49-F238E27FC236}">
                <a16:creationId xmlns:a16="http://schemas.microsoft.com/office/drawing/2014/main" id="{D4F1FD98-B870-0DFE-B8E1-4B183C226AF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 name="_~Draft_Stamp_Date_Time~_Cover">
            <a:extLst>
              <a:ext uri="{FF2B5EF4-FFF2-40B4-BE49-F238E27FC236}">
                <a16:creationId xmlns:a16="http://schemas.microsoft.com/office/drawing/2014/main" id="{D4683BAB-A7A4-EF7A-25A9-2D115DBC7BA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 name="_~Draft_Stamp_Date_Time~_Cover">
            <a:extLst>
              <a:ext uri="{FF2B5EF4-FFF2-40B4-BE49-F238E27FC236}">
                <a16:creationId xmlns:a16="http://schemas.microsoft.com/office/drawing/2014/main" id="{FF80D180-9FC7-B49B-EC3E-9FECCB43883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 name="_~Draft_Stamp_Date_Time~_Cover">
            <a:extLst>
              <a:ext uri="{FF2B5EF4-FFF2-40B4-BE49-F238E27FC236}">
                <a16:creationId xmlns:a16="http://schemas.microsoft.com/office/drawing/2014/main" id="{1BFE0F18-DB3B-74F7-4D78-9F9B69778BF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3" name="_~Draft_Stamp_Date_Time~_Cover">
            <a:extLst>
              <a:ext uri="{FF2B5EF4-FFF2-40B4-BE49-F238E27FC236}">
                <a16:creationId xmlns:a16="http://schemas.microsoft.com/office/drawing/2014/main" id="{096B9B62-3F19-B2B1-732D-74D669F10AF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6" name="_~Draft_Stamp_Date_Time~_Cover">
            <a:extLst>
              <a:ext uri="{FF2B5EF4-FFF2-40B4-BE49-F238E27FC236}">
                <a16:creationId xmlns:a16="http://schemas.microsoft.com/office/drawing/2014/main" id="{6A5B8B80-5653-EBF5-0596-8D24B8604C5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8" name="_~Draft_Stamp_Date_Time~_Cover">
            <a:extLst>
              <a:ext uri="{FF2B5EF4-FFF2-40B4-BE49-F238E27FC236}">
                <a16:creationId xmlns:a16="http://schemas.microsoft.com/office/drawing/2014/main" id="{89F86AE6-6088-95D5-6487-31361F5DFBB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0" name="_~Draft_Stamp_Date_Time~_Cover">
            <a:extLst>
              <a:ext uri="{FF2B5EF4-FFF2-40B4-BE49-F238E27FC236}">
                <a16:creationId xmlns:a16="http://schemas.microsoft.com/office/drawing/2014/main" id="{9E6F43CB-C280-3212-D66A-6625C4343A3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1" name="_~Draft_Stamp_Date_Time~_Cover">
            <a:extLst>
              <a:ext uri="{FF2B5EF4-FFF2-40B4-BE49-F238E27FC236}">
                <a16:creationId xmlns:a16="http://schemas.microsoft.com/office/drawing/2014/main" id="{7AEC16E4-8041-57B7-8B06-923FF95F9AC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3" name="_~Draft_Stamp_Date_Time~_Cover">
            <a:extLst>
              <a:ext uri="{FF2B5EF4-FFF2-40B4-BE49-F238E27FC236}">
                <a16:creationId xmlns:a16="http://schemas.microsoft.com/office/drawing/2014/main" id="{30EF1D91-BF16-C92F-CD6E-1C3603E3F52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5" name="_~Draft_Stamp_Date_Time~_Cover">
            <a:extLst>
              <a:ext uri="{FF2B5EF4-FFF2-40B4-BE49-F238E27FC236}">
                <a16:creationId xmlns:a16="http://schemas.microsoft.com/office/drawing/2014/main" id="{367F24D0-F877-6CBE-597E-3CF00BA9F2C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7" name="_~Draft_Stamp_Date_Time~_Cover">
            <a:extLst>
              <a:ext uri="{FF2B5EF4-FFF2-40B4-BE49-F238E27FC236}">
                <a16:creationId xmlns:a16="http://schemas.microsoft.com/office/drawing/2014/main" id="{0800DCCC-5E40-804F-CFFE-B3BDD84A62A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9" name="_~Draft_Stamp_Date_Time~_Cover">
            <a:extLst>
              <a:ext uri="{FF2B5EF4-FFF2-40B4-BE49-F238E27FC236}">
                <a16:creationId xmlns:a16="http://schemas.microsoft.com/office/drawing/2014/main" id="{A2DAF451-BE85-8084-C711-E3E227756E0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1" name="_~Draft_Stamp_Date_Time~_Cover">
            <a:extLst>
              <a:ext uri="{FF2B5EF4-FFF2-40B4-BE49-F238E27FC236}">
                <a16:creationId xmlns:a16="http://schemas.microsoft.com/office/drawing/2014/main" id="{593D2360-090F-EAA4-8947-D2092B722E5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3" name="_~Draft_Stamp_Date_Time~_Cover">
            <a:extLst>
              <a:ext uri="{FF2B5EF4-FFF2-40B4-BE49-F238E27FC236}">
                <a16:creationId xmlns:a16="http://schemas.microsoft.com/office/drawing/2014/main" id="{9CAB64D7-7AA8-77A8-C01A-6BC50348DE2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5" name="_~Draft_Stamp_Date_Time~_Cover">
            <a:extLst>
              <a:ext uri="{FF2B5EF4-FFF2-40B4-BE49-F238E27FC236}">
                <a16:creationId xmlns:a16="http://schemas.microsoft.com/office/drawing/2014/main" id="{B0FA26AB-ABFB-3AE9-AA30-16D21D5D98A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7" name="_~Draft_Stamp_Date_Time~_Cover">
            <a:extLst>
              <a:ext uri="{FF2B5EF4-FFF2-40B4-BE49-F238E27FC236}">
                <a16:creationId xmlns:a16="http://schemas.microsoft.com/office/drawing/2014/main" id="{2D89570B-B01A-0A33-CE75-65785043151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9" name="_~Draft_Stamp_Date_Time~_Cover">
            <a:extLst>
              <a:ext uri="{FF2B5EF4-FFF2-40B4-BE49-F238E27FC236}">
                <a16:creationId xmlns:a16="http://schemas.microsoft.com/office/drawing/2014/main" id="{AAAB395D-D6B2-7A7E-81A8-BDD101D96BC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1" name="_~Draft_Stamp_Date_Time~_Cover">
            <a:extLst>
              <a:ext uri="{FF2B5EF4-FFF2-40B4-BE49-F238E27FC236}">
                <a16:creationId xmlns:a16="http://schemas.microsoft.com/office/drawing/2014/main" id="{4CF8C59C-5412-33EE-AA3B-6568C55866B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3" name="_~Draft_Stamp_Date_Time~_Cover">
            <a:extLst>
              <a:ext uri="{FF2B5EF4-FFF2-40B4-BE49-F238E27FC236}">
                <a16:creationId xmlns:a16="http://schemas.microsoft.com/office/drawing/2014/main" id="{9301B26D-DA36-D252-E3D9-E36EE180F26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5" name="_~Draft_Stamp_Date_Time~_Cover">
            <a:extLst>
              <a:ext uri="{FF2B5EF4-FFF2-40B4-BE49-F238E27FC236}">
                <a16:creationId xmlns:a16="http://schemas.microsoft.com/office/drawing/2014/main" id="{96EF1E77-81F1-B4E4-6782-809B68BBC29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7" name="_~Draft_Stamp_Date_Time~_Cover">
            <a:extLst>
              <a:ext uri="{FF2B5EF4-FFF2-40B4-BE49-F238E27FC236}">
                <a16:creationId xmlns:a16="http://schemas.microsoft.com/office/drawing/2014/main" id="{EC994CC4-9256-C459-CC8A-A64BB244FC6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9" name="_~Draft_Stamp_Date_Time~_Cover">
            <a:extLst>
              <a:ext uri="{FF2B5EF4-FFF2-40B4-BE49-F238E27FC236}">
                <a16:creationId xmlns:a16="http://schemas.microsoft.com/office/drawing/2014/main" id="{D598C5B7-6C30-442A-762D-9ECCEDA24D5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1" name="_~Draft_Stamp_Date_Time~_Cover">
            <a:extLst>
              <a:ext uri="{FF2B5EF4-FFF2-40B4-BE49-F238E27FC236}">
                <a16:creationId xmlns:a16="http://schemas.microsoft.com/office/drawing/2014/main" id="{E1E845DD-68A7-C495-6F37-07BF026F9E2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3" name="_~Draft_Stamp_Date_Time~_Cover">
            <a:extLst>
              <a:ext uri="{FF2B5EF4-FFF2-40B4-BE49-F238E27FC236}">
                <a16:creationId xmlns:a16="http://schemas.microsoft.com/office/drawing/2014/main" id="{0E5973E7-9182-B9D2-744A-EFD88EC8D8A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5" name="_~Draft_Stamp_Date_Time~_Cover">
            <a:extLst>
              <a:ext uri="{FF2B5EF4-FFF2-40B4-BE49-F238E27FC236}">
                <a16:creationId xmlns:a16="http://schemas.microsoft.com/office/drawing/2014/main" id="{6435B6E5-6DB3-E8B7-DF05-07CA431A375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7" name="_~Draft_Stamp_Date_Time~_Cover">
            <a:extLst>
              <a:ext uri="{FF2B5EF4-FFF2-40B4-BE49-F238E27FC236}">
                <a16:creationId xmlns:a16="http://schemas.microsoft.com/office/drawing/2014/main" id="{D36210C9-32E0-9188-42B8-DBA98C8978A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9" name="_~Draft_Stamp_Date_Time~_Cover">
            <a:extLst>
              <a:ext uri="{FF2B5EF4-FFF2-40B4-BE49-F238E27FC236}">
                <a16:creationId xmlns:a16="http://schemas.microsoft.com/office/drawing/2014/main" id="{FD374DEA-870D-8A94-D01D-9B1FAEA660E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3" name="_~Draft_Stamp_Date_Time~_Cover">
            <a:extLst>
              <a:ext uri="{FF2B5EF4-FFF2-40B4-BE49-F238E27FC236}">
                <a16:creationId xmlns:a16="http://schemas.microsoft.com/office/drawing/2014/main" id="{8A30327C-2EF4-447B-0896-67ACC9C3429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 name="_~Draft_Stamp_Date_Time~_Cover">
            <a:extLst>
              <a:ext uri="{FF2B5EF4-FFF2-40B4-BE49-F238E27FC236}">
                <a16:creationId xmlns:a16="http://schemas.microsoft.com/office/drawing/2014/main" id="{B4450268-25C8-91FF-F209-AF1C66C7460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2" name="_~Draft_Stamp_Date_Time~_Cover">
            <a:extLst>
              <a:ext uri="{FF2B5EF4-FFF2-40B4-BE49-F238E27FC236}">
                <a16:creationId xmlns:a16="http://schemas.microsoft.com/office/drawing/2014/main" id="{14069463-1742-9AF3-E300-E857DEB8536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 name="_~Draft_Stamp_Date_Time~_Cover">
            <a:extLst>
              <a:ext uri="{FF2B5EF4-FFF2-40B4-BE49-F238E27FC236}">
                <a16:creationId xmlns:a16="http://schemas.microsoft.com/office/drawing/2014/main" id="{A74F09C5-A597-8304-9922-1479E36FBD3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9" name="_~Draft_Stamp_Date_Time~_Cover">
            <a:extLst>
              <a:ext uri="{FF2B5EF4-FFF2-40B4-BE49-F238E27FC236}">
                <a16:creationId xmlns:a16="http://schemas.microsoft.com/office/drawing/2014/main" id="{44809A06-ED65-12B8-A3AA-74390B3649A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3" name="_~Draft_Stamp_Date_Time~_Cover">
            <a:extLst>
              <a:ext uri="{FF2B5EF4-FFF2-40B4-BE49-F238E27FC236}">
                <a16:creationId xmlns:a16="http://schemas.microsoft.com/office/drawing/2014/main" id="{B3C07629-671D-AE2C-6E1A-0CBF4758E77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5" name="_~Draft_Stamp_Date_Time~_Cover">
            <a:extLst>
              <a:ext uri="{FF2B5EF4-FFF2-40B4-BE49-F238E27FC236}">
                <a16:creationId xmlns:a16="http://schemas.microsoft.com/office/drawing/2014/main" id="{6BBC2206-D6BA-AFDA-939C-2F247585A09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7" name="_~Draft_Stamp_Date_Time~_Cover">
            <a:extLst>
              <a:ext uri="{FF2B5EF4-FFF2-40B4-BE49-F238E27FC236}">
                <a16:creationId xmlns:a16="http://schemas.microsoft.com/office/drawing/2014/main" id="{C47F80B7-867E-D53F-8E4E-070488981E7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9" name="_~Draft_Stamp_Date_Time~_Cover">
            <a:extLst>
              <a:ext uri="{FF2B5EF4-FFF2-40B4-BE49-F238E27FC236}">
                <a16:creationId xmlns:a16="http://schemas.microsoft.com/office/drawing/2014/main" id="{D9AF6E6C-B5C0-8759-23D9-FFDC69B00FE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2" name="_~Draft_Stamp_Date_Time~_Cover">
            <a:extLst>
              <a:ext uri="{FF2B5EF4-FFF2-40B4-BE49-F238E27FC236}">
                <a16:creationId xmlns:a16="http://schemas.microsoft.com/office/drawing/2014/main" id="{170E6AD2-3214-64E9-B81C-65DB698A910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6" name="_~Draft_Stamp_Date_Time~_Cover">
            <a:extLst>
              <a:ext uri="{FF2B5EF4-FFF2-40B4-BE49-F238E27FC236}">
                <a16:creationId xmlns:a16="http://schemas.microsoft.com/office/drawing/2014/main" id="{A7C2CA83-0F5D-87D6-1D10-31AFD3681C0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0" name="_~Draft_Stamp_Date_Time~_Cover">
            <a:extLst>
              <a:ext uri="{FF2B5EF4-FFF2-40B4-BE49-F238E27FC236}">
                <a16:creationId xmlns:a16="http://schemas.microsoft.com/office/drawing/2014/main" id="{16D40CD4-A0C7-9013-AF63-3B326F24A2A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4" name="_~Draft_Stamp_Date_Time~_Cover">
            <a:extLst>
              <a:ext uri="{FF2B5EF4-FFF2-40B4-BE49-F238E27FC236}">
                <a16:creationId xmlns:a16="http://schemas.microsoft.com/office/drawing/2014/main" id="{B91F32AA-1F01-A573-9950-577C5C0BB24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8" name="_~Draft_Stamp_Date_Time~_Cover">
            <a:extLst>
              <a:ext uri="{FF2B5EF4-FFF2-40B4-BE49-F238E27FC236}">
                <a16:creationId xmlns:a16="http://schemas.microsoft.com/office/drawing/2014/main" id="{E972A678-D30B-2672-B38B-65430BECBA9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2" name="_~Draft_Stamp_Date_Time~_Cover">
            <a:extLst>
              <a:ext uri="{FF2B5EF4-FFF2-40B4-BE49-F238E27FC236}">
                <a16:creationId xmlns:a16="http://schemas.microsoft.com/office/drawing/2014/main" id="{7057D27B-7C6F-43E9-0A71-DD2967224DA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6" name="_~Draft_Stamp_Date_Time~_Cover">
            <a:extLst>
              <a:ext uri="{FF2B5EF4-FFF2-40B4-BE49-F238E27FC236}">
                <a16:creationId xmlns:a16="http://schemas.microsoft.com/office/drawing/2014/main" id="{B0B63D61-A189-4961-5A3B-2B6DC58C33D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0" name="_~Draft_Stamp_Date_Time~_Cover">
            <a:extLst>
              <a:ext uri="{FF2B5EF4-FFF2-40B4-BE49-F238E27FC236}">
                <a16:creationId xmlns:a16="http://schemas.microsoft.com/office/drawing/2014/main" id="{C12761D0-700F-FCBA-82BD-F9D4DAE215D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4" name="_~Draft_Stamp_Date_Time~_Cover">
            <a:extLst>
              <a:ext uri="{FF2B5EF4-FFF2-40B4-BE49-F238E27FC236}">
                <a16:creationId xmlns:a16="http://schemas.microsoft.com/office/drawing/2014/main" id="{E4CA7532-9B2A-CC94-C76D-F3B78C3FFBD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8" name="_~Draft_Stamp_Date_Time~_Cover">
            <a:extLst>
              <a:ext uri="{FF2B5EF4-FFF2-40B4-BE49-F238E27FC236}">
                <a16:creationId xmlns:a16="http://schemas.microsoft.com/office/drawing/2014/main" id="{9AE59AA9-2739-B459-4DE3-3AEA14B255D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1" name="_~Draft_Stamp_Date_Time~_Cover">
            <a:extLst>
              <a:ext uri="{FF2B5EF4-FFF2-40B4-BE49-F238E27FC236}">
                <a16:creationId xmlns:a16="http://schemas.microsoft.com/office/drawing/2014/main" id="{886AA00B-ECE2-880D-08F2-5152BC2BB32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4" name="_~Draft_Stamp_Date_Time~_Cover">
            <a:extLst>
              <a:ext uri="{FF2B5EF4-FFF2-40B4-BE49-F238E27FC236}">
                <a16:creationId xmlns:a16="http://schemas.microsoft.com/office/drawing/2014/main" id="{C82A5C99-FCF1-6C3E-CEC8-C0C860E1542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6" name="_~Draft_Stamp_Date_Time~_Cover">
            <a:extLst>
              <a:ext uri="{FF2B5EF4-FFF2-40B4-BE49-F238E27FC236}">
                <a16:creationId xmlns:a16="http://schemas.microsoft.com/office/drawing/2014/main" id="{77A67E17-6389-84CA-BAC8-1F5995E8A49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8" name="_~Draft_Stamp_Date_Time~_Cover">
            <a:extLst>
              <a:ext uri="{FF2B5EF4-FFF2-40B4-BE49-F238E27FC236}">
                <a16:creationId xmlns:a16="http://schemas.microsoft.com/office/drawing/2014/main" id="{95447B25-21A3-7119-FCCB-6A2DFCE5903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0" name="_~Draft_Stamp_Date_Time~_Cover">
            <a:extLst>
              <a:ext uri="{FF2B5EF4-FFF2-40B4-BE49-F238E27FC236}">
                <a16:creationId xmlns:a16="http://schemas.microsoft.com/office/drawing/2014/main" id="{74C7CD26-B81B-33CF-108E-926D0DBEDAC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2" name="_~Draft_Stamp_Date_Time~_Cover">
            <a:extLst>
              <a:ext uri="{FF2B5EF4-FFF2-40B4-BE49-F238E27FC236}">
                <a16:creationId xmlns:a16="http://schemas.microsoft.com/office/drawing/2014/main" id="{795197F6-C939-BF51-9B04-C34FBCBFBE7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4" name="_~Draft_Stamp_Date_Time~_Cover">
            <a:extLst>
              <a:ext uri="{FF2B5EF4-FFF2-40B4-BE49-F238E27FC236}">
                <a16:creationId xmlns:a16="http://schemas.microsoft.com/office/drawing/2014/main" id="{6F67B233-4A59-32D2-9081-A1234D2C495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6" name="_~Draft_Stamp_Date_Time~_Cover">
            <a:extLst>
              <a:ext uri="{FF2B5EF4-FFF2-40B4-BE49-F238E27FC236}">
                <a16:creationId xmlns:a16="http://schemas.microsoft.com/office/drawing/2014/main" id="{2AB46A03-E3EF-84F7-A6E3-E63D99E8164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8" name="_~Draft_Stamp_Date_Time~_Cover">
            <a:extLst>
              <a:ext uri="{FF2B5EF4-FFF2-40B4-BE49-F238E27FC236}">
                <a16:creationId xmlns:a16="http://schemas.microsoft.com/office/drawing/2014/main" id="{6E90424E-9242-0E9D-88EA-67AF8D296C7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8" name="_~Draft_Stamp_Date_Time~_Cover">
            <a:extLst>
              <a:ext uri="{FF2B5EF4-FFF2-40B4-BE49-F238E27FC236}">
                <a16:creationId xmlns:a16="http://schemas.microsoft.com/office/drawing/2014/main" id="{9213A3B4-8B30-CFFE-6D72-1B90DB87945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4" name="_~Draft_Stamp_Date_Time~_Cover">
            <a:extLst>
              <a:ext uri="{FF2B5EF4-FFF2-40B4-BE49-F238E27FC236}">
                <a16:creationId xmlns:a16="http://schemas.microsoft.com/office/drawing/2014/main" id="{0921D650-16C6-D278-FB73-6A97939E306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2" name="_~Draft_Stamp_Date_Time~_Cover">
            <a:extLst>
              <a:ext uri="{FF2B5EF4-FFF2-40B4-BE49-F238E27FC236}">
                <a16:creationId xmlns:a16="http://schemas.microsoft.com/office/drawing/2014/main" id="{150352C8-505A-9913-741C-84D768BDA96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6" name="_~Draft_Stamp_Date_Time~_Cover">
            <a:extLst>
              <a:ext uri="{FF2B5EF4-FFF2-40B4-BE49-F238E27FC236}">
                <a16:creationId xmlns:a16="http://schemas.microsoft.com/office/drawing/2014/main" id="{7C4DD5FC-C4D1-3F5D-2C50-5DBD6A3D4A2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0" name="_~Draft_Stamp_Date_Time~_Cover">
            <a:extLst>
              <a:ext uri="{FF2B5EF4-FFF2-40B4-BE49-F238E27FC236}">
                <a16:creationId xmlns:a16="http://schemas.microsoft.com/office/drawing/2014/main" id="{AE1E8627-FBB8-DEC5-0D16-019C2EBAB5E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8" name="_~Draft_Stamp_Date_Time~_Cover">
            <a:extLst>
              <a:ext uri="{FF2B5EF4-FFF2-40B4-BE49-F238E27FC236}">
                <a16:creationId xmlns:a16="http://schemas.microsoft.com/office/drawing/2014/main" id="{052E0372-B0BE-B842-4378-74A981177DF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6" name="_~Draft_Stamp_Date_Time~_Cover">
            <a:extLst>
              <a:ext uri="{FF2B5EF4-FFF2-40B4-BE49-F238E27FC236}">
                <a16:creationId xmlns:a16="http://schemas.microsoft.com/office/drawing/2014/main" id="{25E6F449-BA65-77F6-D513-934A1C36F10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4" name="_~Draft_Stamp_Date_Time~_Cover">
            <a:extLst>
              <a:ext uri="{FF2B5EF4-FFF2-40B4-BE49-F238E27FC236}">
                <a16:creationId xmlns:a16="http://schemas.microsoft.com/office/drawing/2014/main" id="{0F2E0662-9021-2F4C-3F41-B644B094779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2" name="_~Draft_Stamp_Date_Time~_Cover">
            <a:extLst>
              <a:ext uri="{FF2B5EF4-FFF2-40B4-BE49-F238E27FC236}">
                <a16:creationId xmlns:a16="http://schemas.microsoft.com/office/drawing/2014/main" id="{C40FF97F-6858-CE06-3170-F2AA41BF909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0" name="_~Draft_Stamp_Date_Time~_Cover">
            <a:extLst>
              <a:ext uri="{FF2B5EF4-FFF2-40B4-BE49-F238E27FC236}">
                <a16:creationId xmlns:a16="http://schemas.microsoft.com/office/drawing/2014/main" id="{A5F3AC29-7946-4360-4A9C-7112F2860D7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5" name="_~Draft_Stamp_Date_Time~_Cover">
            <a:extLst>
              <a:ext uri="{FF2B5EF4-FFF2-40B4-BE49-F238E27FC236}">
                <a16:creationId xmlns:a16="http://schemas.microsoft.com/office/drawing/2014/main" id="{EC8C7873-6B65-57BA-7E84-1BBDFAC3128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9" name="_~Draft_Stamp_Date_Time~_Cover">
            <a:extLst>
              <a:ext uri="{FF2B5EF4-FFF2-40B4-BE49-F238E27FC236}">
                <a16:creationId xmlns:a16="http://schemas.microsoft.com/office/drawing/2014/main" id="{0AC761D7-B22D-D338-72E8-76B449E8C2D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3" name="_~Draft_Stamp_Date_Time~_Cover">
            <a:extLst>
              <a:ext uri="{FF2B5EF4-FFF2-40B4-BE49-F238E27FC236}">
                <a16:creationId xmlns:a16="http://schemas.microsoft.com/office/drawing/2014/main" id="{F558BAAE-6B83-D807-9D81-51A5C2D97E3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7" name="_~Draft_Stamp_Date_Time~_Cover">
            <a:extLst>
              <a:ext uri="{FF2B5EF4-FFF2-40B4-BE49-F238E27FC236}">
                <a16:creationId xmlns:a16="http://schemas.microsoft.com/office/drawing/2014/main" id="{33FA4D23-AECC-33C3-2B48-4605CB021C1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0" name="_~Draft_Stamp_Date_Time~_Cover">
            <a:extLst>
              <a:ext uri="{FF2B5EF4-FFF2-40B4-BE49-F238E27FC236}">
                <a16:creationId xmlns:a16="http://schemas.microsoft.com/office/drawing/2014/main" id="{3A43BCB4-D1A5-D5B0-50C0-533E58CEAD0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2" name="_~Draft_Stamp_Date_Time~_Cover">
            <a:extLst>
              <a:ext uri="{FF2B5EF4-FFF2-40B4-BE49-F238E27FC236}">
                <a16:creationId xmlns:a16="http://schemas.microsoft.com/office/drawing/2014/main" id="{B24180A1-BBAF-2B82-24FB-CACED294C4B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4" name="_~Draft_Stamp_Date_Time~_Cover">
            <a:extLst>
              <a:ext uri="{FF2B5EF4-FFF2-40B4-BE49-F238E27FC236}">
                <a16:creationId xmlns:a16="http://schemas.microsoft.com/office/drawing/2014/main" id="{A6756AED-4B55-F707-8BAE-C6F999E86A1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6" name="_~Draft_Stamp_Date_Time~_Cover">
            <a:extLst>
              <a:ext uri="{FF2B5EF4-FFF2-40B4-BE49-F238E27FC236}">
                <a16:creationId xmlns:a16="http://schemas.microsoft.com/office/drawing/2014/main" id="{A5DB51FA-7957-B606-37AA-50C7851DF16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0" name="_~Draft_Stamp_Date_Time~_Cover">
            <a:extLst>
              <a:ext uri="{FF2B5EF4-FFF2-40B4-BE49-F238E27FC236}">
                <a16:creationId xmlns:a16="http://schemas.microsoft.com/office/drawing/2014/main" id="{3C2EEEB2-7077-2B29-1FB1-401927EF1B7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2" name="_~Draft_Stamp_Date_Time~_Cover">
            <a:extLst>
              <a:ext uri="{FF2B5EF4-FFF2-40B4-BE49-F238E27FC236}">
                <a16:creationId xmlns:a16="http://schemas.microsoft.com/office/drawing/2014/main" id="{769FEE6D-96C4-39DA-0F0A-C9EC4186C5D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4" name="_~Draft_Stamp_Date_Time~_Cover">
            <a:extLst>
              <a:ext uri="{FF2B5EF4-FFF2-40B4-BE49-F238E27FC236}">
                <a16:creationId xmlns:a16="http://schemas.microsoft.com/office/drawing/2014/main" id="{8E10EE91-1FA0-22A7-3EC9-5B9B243DC33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7" name="_~Draft_Stamp_Date_Time~_Cover">
            <a:extLst>
              <a:ext uri="{FF2B5EF4-FFF2-40B4-BE49-F238E27FC236}">
                <a16:creationId xmlns:a16="http://schemas.microsoft.com/office/drawing/2014/main" id="{ECFF768E-22A0-364A-0EE5-7660BC162C2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8" name="_~Draft_Stamp_Date_Time~_Cover">
            <a:extLst>
              <a:ext uri="{FF2B5EF4-FFF2-40B4-BE49-F238E27FC236}">
                <a16:creationId xmlns:a16="http://schemas.microsoft.com/office/drawing/2014/main" id="{E0F990AC-65A6-AD3A-8D4D-245405BF209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2" name="_~Draft_Stamp_Date_Time~_Cover">
            <a:extLst>
              <a:ext uri="{FF2B5EF4-FFF2-40B4-BE49-F238E27FC236}">
                <a16:creationId xmlns:a16="http://schemas.microsoft.com/office/drawing/2014/main" id="{C60FC3AD-7238-3DA1-BA52-AE9192C0675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8" name="_~Draft_Stamp_Date_Time~_Cover">
            <a:extLst>
              <a:ext uri="{FF2B5EF4-FFF2-40B4-BE49-F238E27FC236}">
                <a16:creationId xmlns:a16="http://schemas.microsoft.com/office/drawing/2014/main" id="{B0EC270D-804C-3BCB-0533-47F1B2196DC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2" name="_~Draft_Stamp_Date_Time~_Cover">
            <a:extLst>
              <a:ext uri="{FF2B5EF4-FFF2-40B4-BE49-F238E27FC236}">
                <a16:creationId xmlns:a16="http://schemas.microsoft.com/office/drawing/2014/main" id="{992E134D-7487-BB25-E3C0-96A9EA0A8DE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1" name="_~Draft_Stamp_Date_Time~_Cover">
            <a:extLst>
              <a:ext uri="{FF2B5EF4-FFF2-40B4-BE49-F238E27FC236}">
                <a16:creationId xmlns:a16="http://schemas.microsoft.com/office/drawing/2014/main" id="{C8DB8FE3-C06D-08FC-2E7B-AEA110D3853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9" name="_~Draft_Stamp_Date_Time~_Cover">
            <a:extLst>
              <a:ext uri="{FF2B5EF4-FFF2-40B4-BE49-F238E27FC236}">
                <a16:creationId xmlns:a16="http://schemas.microsoft.com/office/drawing/2014/main" id="{9865C20D-8391-EC2A-DBE8-42253EEE99D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3" name="_~Draft_Stamp_Date_Time~_Cover">
            <a:extLst>
              <a:ext uri="{FF2B5EF4-FFF2-40B4-BE49-F238E27FC236}">
                <a16:creationId xmlns:a16="http://schemas.microsoft.com/office/drawing/2014/main" id="{3294B972-C298-4D3D-533B-3DDB7C3FBFE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7" name="_~Draft_Stamp_Date_Time~_Cover">
            <a:extLst>
              <a:ext uri="{FF2B5EF4-FFF2-40B4-BE49-F238E27FC236}">
                <a16:creationId xmlns:a16="http://schemas.microsoft.com/office/drawing/2014/main" id="{5490CDA5-0873-81C0-4896-4BF8CF6E196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1" name="_~Draft_Stamp_Date_Time~_Cover">
            <a:extLst>
              <a:ext uri="{FF2B5EF4-FFF2-40B4-BE49-F238E27FC236}">
                <a16:creationId xmlns:a16="http://schemas.microsoft.com/office/drawing/2014/main" id="{E042541D-9F7B-EE19-214F-47E416CA276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6" name="_~Draft_Stamp_Date_Time~_Cover">
            <a:extLst>
              <a:ext uri="{FF2B5EF4-FFF2-40B4-BE49-F238E27FC236}">
                <a16:creationId xmlns:a16="http://schemas.microsoft.com/office/drawing/2014/main" id="{4CF1575F-5CE7-A540-C8F1-38D9E4EEC7D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8" name="_~Draft_Stamp_Date_Time~_Cover">
            <a:extLst>
              <a:ext uri="{FF2B5EF4-FFF2-40B4-BE49-F238E27FC236}">
                <a16:creationId xmlns:a16="http://schemas.microsoft.com/office/drawing/2014/main" id="{0318DD41-C43F-7F0E-7FE5-19658AD0680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0" name="_~Draft_Stamp_Date_Time~_Cover">
            <a:extLst>
              <a:ext uri="{FF2B5EF4-FFF2-40B4-BE49-F238E27FC236}">
                <a16:creationId xmlns:a16="http://schemas.microsoft.com/office/drawing/2014/main" id="{D6770A97-5F2B-CBE4-D6D1-0A94E6D7593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2" name="_~Draft_Stamp_Date_Time~_Cover">
            <a:extLst>
              <a:ext uri="{FF2B5EF4-FFF2-40B4-BE49-F238E27FC236}">
                <a16:creationId xmlns:a16="http://schemas.microsoft.com/office/drawing/2014/main" id="{E2D416C9-2772-60FE-1B67-776E0F447ED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4" name="_~Draft_Stamp_Date_Time~_Cover">
            <a:extLst>
              <a:ext uri="{FF2B5EF4-FFF2-40B4-BE49-F238E27FC236}">
                <a16:creationId xmlns:a16="http://schemas.microsoft.com/office/drawing/2014/main" id="{9352D67D-71EB-03BD-BDA3-FEEF4A2E7DD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8" name="_~Draft_Stamp_Date_Time~_Cover">
            <a:extLst>
              <a:ext uri="{FF2B5EF4-FFF2-40B4-BE49-F238E27FC236}">
                <a16:creationId xmlns:a16="http://schemas.microsoft.com/office/drawing/2014/main" id="{7198725C-10F8-0D73-C6F6-B7B13386D58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21" name="_~Draft_Stamp_Date_Time~_Cover">
            <a:extLst>
              <a:ext uri="{FF2B5EF4-FFF2-40B4-BE49-F238E27FC236}">
                <a16:creationId xmlns:a16="http://schemas.microsoft.com/office/drawing/2014/main" id="{41658156-2EEA-9B3C-593D-8C41AB3D067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25" name="_~Draft_Stamp_Date_Time~_Cover">
            <a:extLst>
              <a:ext uri="{FF2B5EF4-FFF2-40B4-BE49-F238E27FC236}">
                <a16:creationId xmlns:a16="http://schemas.microsoft.com/office/drawing/2014/main" id="{7595FC76-CF37-1ACE-0FAA-D42D305CEBA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4" name="_~Draft_Stamp_Date_Time~_Cover">
            <a:extLst>
              <a:ext uri="{FF2B5EF4-FFF2-40B4-BE49-F238E27FC236}">
                <a16:creationId xmlns:a16="http://schemas.microsoft.com/office/drawing/2014/main" id="{8B91CBE7-EEB7-1E4C-0F0A-632C3185FF3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5" name="Rectangle 104">
            <a:extLst>
              <a:ext uri="{FF2B5EF4-FFF2-40B4-BE49-F238E27FC236}">
                <a16:creationId xmlns:a16="http://schemas.microsoft.com/office/drawing/2014/main" id="{46496EBC-18CF-491F-8A2D-86C5BDD249F1}"/>
              </a:ext>
            </a:extLst>
          </p:cNvPr>
          <p:cNvSpPr/>
          <p:nvPr/>
        </p:nvSpPr>
        <p:spPr>
          <a:xfrm>
            <a:off x="0" y="0"/>
            <a:ext cx="6197600" cy="6858000"/>
          </a:xfrm>
          <a:prstGeom prst="rect">
            <a:avLst/>
          </a:prstGeom>
          <a:solidFill>
            <a:srgbClr val="FF9933"/>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defTabSz="612837">
              <a:defRPr/>
            </a:pPr>
            <a:r>
              <a:rPr lang="en-US" sz="4270" b="1" noProof="0" dirty="0">
                <a:solidFill>
                  <a:schemeClr val="tx2"/>
                </a:solidFill>
                <a:ea typeface="+mn-lt"/>
                <a:cs typeface="+mn-lt"/>
              </a:rPr>
              <a:t>Overview</a:t>
            </a:r>
          </a:p>
        </p:txBody>
      </p:sp>
      <p:pic>
        <p:nvPicPr>
          <p:cNvPr id="3" name="Picture 2" descr="A few skyscrapers in a city&#10;&#10;Description automatically generated with low confidence">
            <a:extLst>
              <a:ext uri="{FF2B5EF4-FFF2-40B4-BE49-F238E27FC236}">
                <a16:creationId xmlns:a16="http://schemas.microsoft.com/office/drawing/2014/main" id="{5FCA67DF-9F84-29EC-8C9E-6FDCD6FE2652}"/>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6197599" y="0"/>
            <a:ext cx="5994401" cy="6858000"/>
          </a:xfrm>
          <a:prstGeom prst="rect">
            <a:avLst/>
          </a:prstGeom>
        </p:spPr>
      </p:pic>
    </p:spTree>
    <p:extLst>
      <p:ext uri="{BB962C8B-B14F-4D97-AF65-F5344CB8AC3E}">
        <p14:creationId xmlns:p14="http://schemas.microsoft.com/office/powerpoint/2010/main" val="3532237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BE8E98E-876D-3D9A-2782-0FA02EC9B9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7" name="think-cell data - do not delete" hidden="1">
                        <a:extLst>
                          <a:ext uri="{FF2B5EF4-FFF2-40B4-BE49-F238E27FC236}">
                            <a16:creationId xmlns:a16="http://schemas.microsoft.com/office/drawing/2014/main" id="{EBE8E98E-876D-3D9A-2782-0FA02EC9B9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7A2D6B-B5A1-41C2-BDE0-9264BDB6FEF6}"/>
              </a:ext>
            </a:extLst>
          </p:cNvPr>
          <p:cNvSpPr>
            <a:spLocks noGrp="1"/>
          </p:cNvSpPr>
          <p:nvPr>
            <p:ph type="title"/>
          </p:nvPr>
        </p:nvSpPr>
        <p:spPr>
          <a:xfrm>
            <a:off x="484717" y="338364"/>
            <a:ext cx="11216216" cy="390300"/>
          </a:xfrm>
        </p:spPr>
        <p:txBody>
          <a:bodyPr vert="horz"/>
          <a:lstStyle/>
          <a:p>
            <a:r>
              <a:rPr lang="en-US" sz="2800" noProof="0" dirty="0">
                <a:solidFill>
                  <a:schemeClr val="tx2"/>
                </a:solidFill>
                <a:latin typeface="+mn-lt"/>
              </a:rPr>
              <a:t>Our </a:t>
            </a:r>
            <a:r>
              <a:rPr lang="en-US" sz="2800" noProof="0" dirty="0">
                <a:solidFill>
                  <a:srgbClr val="FF9933"/>
                </a:solidFill>
                <a:latin typeface="+mn-lt"/>
              </a:rPr>
              <a:t>Work – Case Study</a:t>
            </a:r>
          </a:p>
        </p:txBody>
      </p:sp>
      <p:sp>
        <p:nvSpPr>
          <p:cNvPr id="4" name="Text Placeholder 2">
            <a:extLst>
              <a:ext uri="{FF2B5EF4-FFF2-40B4-BE49-F238E27FC236}">
                <a16:creationId xmlns:a16="http://schemas.microsoft.com/office/drawing/2014/main" id="{0D1553F2-05DB-589C-7B56-AE2F538A80EA}"/>
              </a:ext>
            </a:extLst>
          </p:cNvPr>
          <p:cNvSpPr txBox="1">
            <a:spLocks/>
          </p:cNvSpPr>
          <p:nvPr/>
        </p:nvSpPr>
        <p:spPr>
          <a:xfrm>
            <a:off x="484718" y="1416435"/>
            <a:ext cx="2651773" cy="3385542"/>
          </a:xfrm>
          <a:prstGeom prst="rect">
            <a:avLst/>
          </a:prstGeom>
        </p:spPr>
        <p:txBody>
          <a:bodyPr vert="horz" wrap="square" lIns="0" tIns="0" rIns="0" bIns="0" rtlCol="0" anchor="t">
            <a:spAutoFit/>
          </a:bodyPr>
          <a:lst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00000"/>
              </a:lnSpc>
              <a:spcBef>
                <a:spcPts val="600"/>
              </a:spcBef>
              <a:buFont typeface="Arial" pitchFamily="34" charset="0"/>
              <a:buNone/>
            </a:pPr>
            <a:r>
              <a:rPr lang="en-US" sz="1400" b="1" noProof="0" dirty="0">
                <a:solidFill>
                  <a:schemeClr val="tx2"/>
                </a:solidFill>
                <a:cs typeface="Arial"/>
              </a:rPr>
              <a:t>Toll Highway Authority (Illinois Tollway)</a:t>
            </a:r>
          </a:p>
          <a:p>
            <a:pPr marL="266700" lvl="1" indent="-266700">
              <a:lnSpc>
                <a:spcPct val="100000"/>
              </a:lnSpc>
              <a:spcBef>
                <a:spcPts val="600"/>
              </a:spcBef>
            </a:pPr>
            <a:r>
              <a:rPr lang="en-US" sz="1400" noProof="0" dirty="0">
                <a:solidFill>
                  <a:schemeClr val="tx2"/>
                </a:solidFill>
                <a:cs typeface="Arial"/>
              </a:rPr>
              <a:t>The Illinois State Toll Highway Authority is an administrative agency of the U.S. state of Illinois charged with building, operating, and maintaining toll roads in the state.</a:t>
            </a:r>
          </a:p>
          <a:p>
            <a:pPr marL="266700" lvl="1" indent="-266700">
              <a:lnSpc>
                <a:spcPct val="100000"/>
              </a:lnSpc>
              <a:spcBef>
                <a:spcPts val="600"/>
              </a:spcBef>
            </a:pPr>
            <a:r>
              <a:rPr lang="en-US" sz="1400" dirty="0">
                <a:solidFill>
                  <a:schemeClr val="tx2"/>
                </a:solidFill>
                <a:cs typeface="Arial"/>
              </a:rPr>
              <a:t>RJSL Group</a:t>
            </a:r>
            <a:r>
              <a:rPr lang="en-US" sz="1400" noProof="0" dirty="0">
                <a:solidFill>
                  <a:schemeClr val="tx2"/>
                </a:solidFill>
                <a:cs typeface="Arial"/>
              </a:rPr>
              <a:t> partnered with Globetrotter Engineering to assist in the process of selling the project to rehabilitate a bridge and staffed </a:t>
            </a:r>
            <a:r>
              <a:rPr lang="en-US" sz="1400" dirty="0">
                <a:solidFill>
                  <a:schemeClr val="tx2"/>
                </a:solidFill>
                <a:cs typeface="Arial"/>
              </a:rPr>
              <a:t>a </a:t>
            </a:r>
            <a:r>
              <a:rPr lang="en-US" sz="1400" noProof="0" dirty="0">
                <a:solidFill>
                  <a:schemeClr val="tx2"/>
                </a:solidFill>
                <a:cs typeface="Arial"/>
              </a:rPr>
              <a:t>construction inspector.  The project lasted a year</a:t>
            </a:r>
          </a:p>
        </p:txBody>
      </p:sp>
      <p:pic>
        <p:nvPicPr>
          <p:cNvPr id="3" name="Picture 2" descr="Illinois Tollway Replaces I-PASS transponders With New Sticker System -  West Chicago Voice : Local News News For Locals by Locals">
            <a:extLst>
              <a:ext uri="{FF2B5EF4-FFF2-40B4-BE49-F238E27FC236}">
                <a16:creationId xmlns:a16="http://schemas.microsoft.com/office/drawing/2014/main" id="{3C31E22E-0049-778D-263C-C501FE0BE0D9}"/>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108375" y="158072"/>
            <a:ext cx="1968899" cy="5022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99D7BBB-CD90-1545-0D07-F35AF21D94F8}"/>
              </a:ext>
            </a:extLst>
          </p:cNvPr>
          <p:cNvSpPr txBox="1"/>
          <p:nvPr/>
        </p:nvSpPr>
        <p:spPr>
          <a:xfrm>
            <a:off x="484717" y="1018424"/>
            <a:ext cx="2651773" cy="215444"/>
          </a:xfrm>
          <a:prstGeom prst="rect">
            <a:avLst/>
          </a:prstGeom>
        </p:spPr>
        <p:txBody>
          <a:bodyPr vert="horz" wrap="square" lIns="0" tIns="0" rIns="0" bIns="0" rtlCol="0">
            <a:spAutoFit/>
          </a:bodyPr>
          <a:lstStyle/>
          <a:p>
            <a:pPr algn="l">
              <a:buSzPct val="100000"/>
            </a:pPr>
            <a:r>
              <a:rPr lang="en-US" sz="1400" b="1" noProof="0" dirty="0">
                <a:solidFill>
                  <a:srgbClr val="FF9933"/>
                </a:solidFill>
              </a:rPr>
              <a:t>Client Situation</a:t>
            </a:r>
          </a:p>
        </p:txBody>
      </p:sp>
      <p:cxnSp>
        <p:nvCxnSpPr>
          <p:cNvPr id="11" name="Straight Connector 10">
            <a:extLst>
              <a:ext uri="{FF2B5EF4-FFF2-40B4-BE49-F238E27FC236}">
                <a16:creationId xmlns:a16="http://schemas.microsoft.com/office/drawing/2014/main" id="{8C0AFD52-E3F5-D0B1-2D84-DA3BDB879146}"/>
              </a:ext>
            </a:extLst>
          </p:cNvPr>
          <p:cNvCxnSpPr>
            <a:cxnSpLocks/>
          </p:cNvCxnSpPr>
          <p:nvPr/>
        </p:nvCxnSpPr>
        <p:spPr>
          <a:xfrm>
            <a:off x="484717" y="1257518"/>
            <a:ext cx="2651773" cy="0"/>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A2E8655-590B-3756-D2E2-7C22FA8BBE89}"/>
              </a:ext>
            </a:extLst>
          </p:cNvPr>
          <p:cNvGrpSpPr/>
          <p:nvPr/>
        </p:nvGrpSpPr>
        <p:grpSpPr>
          <a:xfrm>
            <a:off x="3457534" y="1018424"/>
            <a:ext cx="4569009" cy="239094"/>
            <a:chOff x="2925868" y="1018424"/>
            <a:chExt cx="4511463" cy="239094"/>
          </a:xfrm>
        </p:grpSpPr>
        <p:sp>
          <p:nvSpPr>
            <p:cNvPr id="13" name="TextBox 12">
              <a:extLst>
                <a:ext uri="{FF2B5EF4-FFF2-40B4-BE49-F238E27FC236}">
                  <a16:creationId xmlns:a16="http://schemas.microsoft.com/office/drawing/2014/main" id="{AC788A34-867F-B1E6-3C3B-7BC739F2833E}"/>
                </a:ext>
              </a:extLst>
            </p:cNvPr>
            <p:cNvSpPr txBox="1"/>
            <p:nvPr/>
          </p:nvSpPr>
          <p:spPr>
            <a:xfrm>
              <a:off x="2925868" y="1018424"/>
              <a:ext cx="4511463" cy="215444"/>
            </a:xfrm>
            <a:prstGeom prst="rect">
              <a:avLst/>
            </a:prstGeom>
          </p:spPr>
          <p:txBody>
            <a:bodyPr vert="horz" wrap="square" lIns="0" tIns="0" rIns="0" bIns="0" rtlCol="0">
              <a:spAutoFit/>
            </a:bodyPr>
            <a:lstStyle/>
            <a:p>
              <a:pPr algn="l">
                <a:buSzPct val="100000"/>
              </a:pPr>
              <a:r>
                <a:rPr lang="en-US" sz="1400" b="1" noProof="0" dirty="0">
                  <a:solidFill>
                    <a:srgbClr val="FF9933"/>
                  </a:solidFill>
                </a:rPr>
                <a:t>What We Did</a:t>
              </a:r>
            </a:p>
          </p:txBody>
        </p:sp>
        <p:cxnSp>
          <p:nvCxnSpPr>
            <p:cNvPr id="14" name="Straight Connector 13">
              <a:extLst>
                <a:ext uri="{FF2B5EF4-FFF2-40B4-BE49-F238E27FC236}">
                  <a16:creationId xmlns:a16="http://schemas.microsoft.com/office/drawing/2014/main" id="{56B40882-BC87-179C-907B-834381D44E57}"/>
                </a:ext>
              </a:extLst>
            </p:cNvPr>
            <p:cNvCxnSpPr>
              <a:cxnSpLocks/>
            </p:cNvCxnSpPr>
            <p:nvPr/>
          </p:nvCxnSpPr>
          <p:spPr>
            <a:xfrm>
              <a:off x="2925868" y="1257518"/>
              <a:ext cx="4511463" cy="0"/>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059EDFC8-5527-62DB-28BA-E6D3F1587D66}"/>
              </a:ext>
            </a:extLst>
          </p:cNvPr>
          <p:cNvGrpSpPr/>
          <p:nvPr/>
        </p:nvGrpSpPr>
        <p:grpSpPr>
          <a:xfrm>
            <a:off x="8347587" y="1018424"/>
            <a:ext cx="3353345" cy="239094"/>
            <a:chOff x="7734300" y="1018424"/>
            <a:chExt cx="3966633" cy="239094"/>
          </a:xfrm>
        </p:grpSpPr>
        <p:sp>
          <p:nvSpPr>
            <p:cNvPr id="16" name="TextBox 15">
              <a:extLst>
                <a:ext uri="{FF2B5EF4-FFF2-40B4-BE49-F238E27FC236}">
                  <a16:creationId xmlns:a16="http://schemas.microsoft.com/office/drawing/2014/main" id="{7703D3AE-13BD-CDC3-6B67-68F472851C9A}"/>
                </a:ext>
              </a:extLst>
            </p:cNvPr>
            <p:cNvSpPr txBox="1"/>
            <p:nvPr/>
          </p:nvSpPr>
          <p:spPr>
            <a:xfrm>
              <a:off x="7734300" y="1018424"/>
              <a:ext cx="3966633" cy="215444"/>
            </a:xfrm>
            <a:prstGeom prst="rect">
              <a:avLst/>
            </a:prstGeom>
          </p:spPr>
          <p:txBody>
            <a:bodyPr vert="horz" wrap="square" lIns="0" tIns="0" rIns="0" bIns="0" rtlCol="0">
              <a:spAutoFit/>
            </a:bodyPr>
            <a:lstStyle/>
            <a:p>
              <a:pPr algn="l">
                <a:buSzPct val="100000"/>
              </a:pPr>
              <a:r>
                <a:rPr lang="en-US" sz="1400" b="1" noProof="0" dirty="0">
                  <a:solidFill>
                    <a:srgbClr val="FF9933"/>
                  </a:solidFill>
                </a:rPr>
                <a:t>Results</a:t>
              </a:r>
            </a:p>
          </p:txBody>
        </p:sp>
        <p:cxnSp>
          <p:nvCxnSpPr>
            <p:cNvPr id="17" name="Straight Connector 16">
              <a:extLst>
                <a:ext uri="{FF2B5EF4-FFF2-40B4-BE49-F238E27FC236}">
                  <a16:creationId xmlns:a16="http://schemas.microsoft.com/office/drawing/2014/main" id="{39649142-FFCB-EAE0-2EF9-38B5A7DB9FB5}"/>
                </a:ext>
              </a:extLst>
            </p:cNvPr>
            <p:cNvCxnSpPr>
              <a:cxnSpLocks/>
            </p:cNvCxnSpPr>
            <p:nvPr/>
          </p:nvCxnSpPr>
          <p:spPr>
            <a:xfrm>
              <a:off x="7734300" y="1257518"/>
              <a:ext cx="3966633" cy="0"/>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grpSp>
      <p:sp>
        <p:nvSpPr>
          <p:cNvPr id="18" name="Isosceles Triangle 22">
            <a:extLst>
              <a:ext uri="{FF2B5EF4-FFF2-40B4-BE49-F238E27FC236}">
                <a16:creationId xmlns:a16="http://schemas.microsoft.com/office/drawing/2014/main" id="{53249FFD-8D7E-DAB3-0953-149FE26A39B0}"/>
              </a:ext>
            </a:extLst>
          </p:cNvPr>
          <p:cNvSpPr/>
          <p:nvPr/>
        </p:nvSpPr>
        <p:spPr>
          <a:xfrm rot="5400000">
            <a:off x="8028149" y="1155035"/>
            <a:ext cx="317832" cy="204968"/>
          </a:xfrm>
          <a:custGeom>
            <a:avLst/>
            <a:gdLst>
              <a:gd name="connsiteX0" fmla="*/ 0 w 435429"/>
              <a:gd name="connsiteY0" fmla="*/ 375370 h 375370"/>
              <a:gd name="connsiteX1" fmla="*/ 217715 w 435429"/>
              <a:gd name="connsiteY1" fmla="*/ 0 h 375370"/>
              <a:gd name="connsiteX2" fmla="*/ 435429 w 435429"/>
              <a:gd name="connsiteY2" fmla="*/ 375370 h 375370"/>
              <a:gd name="connsiteX3" fmla="*/ 0 w 435429"/>
              <a:gd name="connsiteY3" fmla="*/ 375370 h 375370"/>
              <a:gd name="connsiteX0" fmla="*/ 0 w 435429"/>
              <a:gd name="connsiteY0" fmla="*/ 375370 h 375370"/>
              <a:gd name="connsiteX1" fmla="*/ 217715 w 435429"/>
              <a:gd name="connsiteY1" fmla="*/ 0 h 375370"/>
              <a:gd name="connsiteX2" fmla="*/ 435429 w 435429"/>
              <a:gd name="connsiteY2" fmla="*/ 375370 h 375370"/>
              <a:gd name="connsiteX3" fmla="*/ 207849 w 435429"/>
              <a:gd name="connsiteY3" fmla="*/ 373063 h 375370"/>
              <a:gd name="connsiteX4" fmla="*/ 0 w 435429"/>
              <a:gd name="connsiteY4" fmla="*/ 375370 h 375370"/>
              <a:gd name="connsiteX0" fmla="*/ 0 w 435429"/>
              <a:gd name="connsiteY0" fmla="*/ 375370 h 375370"/>
              <a:gd name="connsiteX1" fmla="*/ 217715 w 435429"/>
              <a:gd name="connsiteY1" fmla="*/ 0 h 375370"/>
              <a:gd name="connsiteX2" fmla="*/ 435429 w 435429"/>
              <a:gd name="connsiteY2" fmla="*/ 375370 h 375370"/>
              <a:gd name="connsiteX3" fmla="*/ 212612 w 435429"/>
              <a:gd name="connsiteY3" fmla="*/ 227807 h 375370"/>
              <a:gd name="connsiteX4" fmla="*/ 0 w 435429"/>
              <a:gd name="connsiteY4" fmla="*/ 375370 h 37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429" h="375370">
                <a:moveTo>
                  <a:pt x="0" y="375370"/>
                </a:moveTo>
                <a:lnTo>
                  <a:pt x="217715" y="0"/>
                </a:lnTo>
                <a:lnTo>
                  <a:pt x="435429" y="375370"/>
                </a:lnTo>
                <a:lnTo>
                  <a:pt x="212612" y="227807"/>
                </a:lnTo>
                <a:lnTo>
                  <a:pt x="0" y="375370"/>
                </a:lnTo>
                <a:close/>
              </a:path>
            </a:pathLst>
          </a:cu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9" name="Isosceles Triangle 22">
            <a:extLst>
              <a:ext uri="{FF2B5EF4-FFF2-40B4-BE49-F238E27FC236}">
                <a16:creationId xmlns:a16="http://schemas.microsoft.com/office/drawing/2014/main" id="{9A73A3C9-5C1A-921D-0F8D-8D39074F9592}"/>
              </a:ext>
            </a:extLst>
          </p:cNvPr>
          <p:cNvSpPr/>
          <p:nvPr/>
        </p:nvSpPr>
        <p:spPr>
          <a:xfrm rot="5400000">
            <a:off x="3138096" y="1155035"/>
            <a:ext cx="317832" cy="204968"/>
          </a:xfrm>
          <a:custGeom>
            <a:avLst/>
            <a:gdLst>
              <a:gd name="connsiteX0" fmla="*/ 0 w 435429"/>
              <a:gd name="connsiteY0" fmla="*/ 375370 h 375370"/>
              <a:gd name="connsiteX1" fmla="*/ 217715 w 435429"/>
              <a:gd name="connsiteY1" fmla="*/ 0 h 375370"/>
              <a:gd name="connsiteX2" fmla="*/ 435429 w 435429"/>
              <a:gd name="connsiteY2" fmla="*/ 375370 h 375370"/>
              <a:gd name="connsiteX3" fmla="*/ 0 w 435429"/>
              <a:gd name="connsiteY3" fmla="*/ 375370 h 375370"/>
              <a:gd name="connsiteX0" fmla="*/ 0 w 435429"/>
              <a:gd name="connsiteY0" fmla="*/ 375370 h 375370"/>
              <a:gd name="connsiteX1" fmla="*/ 217715 w 435429"/>
              <a:gd name="connsiteY1" fmla="*/ 0 h 375370"/>
              <a:gd name="connsiteX2" fmla="*/ 435429 w 435429"/>
              <a:gd name="connsiteY2" fmla="*/ 375370 h 375370"/>
              <a:gd name="connsiteX3" fmla="*/ 207849 w 435429"/>
              <a:gd name="connsiteY3" fmla="*/ 373063 h 375370"/>
              <a:gd name="connsiteX4" fmla="*/ 0 w 435429"/>
              <a:gd name="connsiteY4" fmla="*/ 375370 h 375370"/>
              <a:gd name="connsiteX0" fmla="*/ 0 w 435429"/>
              <a:gd name="connsiteY0" fmla="*/ 375370 h 375370"/>
              <a:gd name="connsiteX1" fmla="*/ 217715 w 435429"/>
              <a:gd name="connsiteY1" fmla="*/ 0 h 375370"/>
              <a:gd name="connsiteX2" fmla="*/ 435429 w 435429"/>
              <a:gd name="connsiteY2" fmla="*/ 375370 h 375370"/>
              <a:gd name="connsiteX3" fmla="*/ 212612 w 435429"/>
              <a:gd name="connsiteY3" fmla="*/ 227807 h 375370"/>
              <a:gd name="connsiteX4" fmla="*/ 0 w 435429"/>
              <a:gd name="connsiteY4" fmla="*/ 375370 h 37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429" h="375370">
                <a:moveTo>
                  <a:pt x="0" y="375370"/>
                </a:moveTo>
                <a:lnTo>
                  <a:pt x="217715" y="0"/>
                </a:lnTo>
                <a:lnTo>
                  <a:pt x="435429" y="375370"/>
                </a:lnTo>
                <a:lnTo>
                  <a:pt x="212612" y="227807"/>
                </a:lnTo>
                <a:lnTo>
                  <a:pt x="0" y="375370"/>
                </a:lnTo>
                <a:close/>
              </a:path>
            </a:pathLst>
          </a:cu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cxnSp>
        <p:nvCxnSpPr>
          <p:cNvPr id="20" name="Straight Connector 19">
            <a:extLst>
              <a:ext uri="{FF2B5EF4-FFF2-40B4-BE49-F238E27FC236}">
                <a16:creationId xmlns:a16="http://schemas.microsoft.com/office/drawing/2014/main" id="{B3B39021-3998-15C4-B79C-5B05534E2351}"/>
              </a:ext>
            </a:extLst>
          </p:cNvPr>
          <p:cNvCxnSpPr>
            <a:cxnSpLocks/>
          </p:cNvCxnSpPr>
          <p:nvPr/>
        </p:nvCxnSpPr>
        <p:spPr>
          <a:xfrm>
            <a:off x="3297012" y="1416435"/>
            <a:ext cx="0" cy="491553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91A84E-5BCB-6EBC-BAF8-6D22A149908C}"/>
              </a:ext>
            </a:extLst>
          </p:cNvPr>
          <p:cNvCxnSpPr>
            <a:cxnSpLocks/>
          </p:cNvCxnSpPr>
          <p:nvPr/>
        </p:nvCxnSpPr>
        <p:spPr>
          <a:xfrm>
            <a:off x="8187065" y="1416435"/>
            <a:ext cx="0" cy="491553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B2E2A63-4692-301C-5391-61CB337665A8}"/>
              </a:ext>
            </a:extLst>
          </p:cNvPr>
          <p:cNvSpPr txBox="1"/>
          <p:nvPr/>
        </p:nvSpPr>
        <p:spPr>
          <a:xfrm>
            <a:off x="3457534" y="1416435"/>
            <a:ext cx="4569009" cy="1546577"/>
          </a:xfrm>
          <a:prstGeom prst="rect">
            <a:avLst/>
          </a:prstGeom>
          <a:noFill/>
        </p:spPr>
        <p:txBody>
          <a:bodyPr wrap="square" lIns="0" tIns="0" rIns="0" bIns="0" rtlCol="0">
            <a:spAutoFit/>
          </a:bodyPr>
          <a:lstStyle/>
          <a:p>
            <a:pPr marL="285750" indent="-285750">
              <a:spcBef>
                <a:spcPts val="300"/>
              </a:spcBef>
              <a:buClr>
                <a:srgbClr val="000000"/>
              </a:buClr>
              <a:buFont typeface="Arial" panose="020B0604020202020204" pitchFamily="34" charset="0"/>
              <a:buChar char="•"/>
              <a:defRPr/>
            </a:pPr>
            <a:r>
              <a:rPr lang="en-US" sz="1400" kern="0" dirty="0">
                <a:solidFill>
                  <a:srgbClr val="000000"/>
                </a:solidFill>
                <a:cs typeface="Arial"/>
                <a:sym typeface="Arial"/>
              </a:rPr>
              <a:t>As part of this work, our team participated in selling the project with the Prime and securing a key resource that ensured the project finished on time and under budget</a:t>
            </a:r>
          </a:p>
          <a:p>
            <a:pPr marL="285750" indent="-285750">
              <a:spcBef>
                <a:spcPts val="300"/>
              </a:spcBef>
              <a:buClr>
                <a:srgbClr val="000000"/>
              </a:buClr>
              <a:buFont typeface="Arial" panose="020B0604020202020204" pitchFamily="34" charset="0"/>
              <a:buChar char="•"/>
              <a:defRPr/>
            </a:pPr>
            <a:r>
              <a:rPr lang="en-US" sz="1400" kern="0" dirty="0">
                <a:solidFill>
                  <a:srgbClr val="000000"/>
                </a:solidFill>
                <a:cs typeface="Arial"/>
                <a:sym typeface="Arial"/>
              </a:rPr>
              <a:t>While Richard Lee was not on the project, given his degree (BS Civil Engineering) and past work experience, he was able to discuss construction details with the Tollway CFO during the sales cycle</a:t>
            </a:r>
          </a:p>
        </p:txBody>
      </p:sp>
      <p:sp>
        <p:nvSpPr>
          <p:cNvPr id="23" name="TextBox 22">
            <a:extLst>
              <a:ext uri="{FF2B5EF4-FFF2-40B4-BE49-F238E27FC236}">
                <a16:creationId xmlns:a16="http://schemas.microsoft.com/office/drawing/2014/main" id="{8C9B8FA3-30F1-F4B8-B4E1-3BA15C9BA9A3}"/>
              </a:ext>
            </a:extLst>
          </p:cNvPr>
          <p:cNvSpPr txBox="1"/>
          <p:nvPr/>
        </p:nvSpPr>
        <p:spPr>
          <a:xfrm>
            <a:off x="8347587" y="1416435"/>
            <a:ext cx="3353345" cy="430887"/>
          </a:xfrm>
          <a:prstGeom prst="rect">
            <a:avLst/>
          </a:prstGeom>
          <a:noFill/>
        </p:spPr>
        <p:txBody>
          <a:bodyPr wrap="square" lIns="0" tIns="0" rIns="0" bIns="0" rtlCol="0">
            <a:spAutoFit/>
          </a:bodyPr>
          <a:lstStyle/>
          <a:p>
            <a:pPr marL="285750" indent="-285750">
              <a:spcBef>
                <a:spcPts val="300"/>
              </a:spcBef>
              <a:buClr>
                <a:srgbClr val="000000"/>
              </a:buClr>
              <a:buFont typeface="Arial" panose="020B0604020202020204" pitchFamily="34" charset="0"/>
              <a:buChar char="•"/>
              <a:defRPr/>
            </a:pPr>
            <a:r>
              <a:rPr lang="en-US" sz="1400" kern="0" dirty="0">
                <a:solidFill>
                  <a:srgbClr val="000000"/>
                </a:solidFill>
                <a:cs typeface="Arial"/>
                <a:sym typeface="Arial"/>
              </a:rPr>
              <a:t>Project finished ahead of schedule under budget</a:t>
            </a:r>
          </a:p>
        </p:txBody>
      </p:sp>
      <p:sp>
        <p:nvSpPr>
          <p:cNvPr id="5" name="Rectangle: Rounded Corners 4">
            <a:extLst>
              <a:ext uri="{FF2B5EF4-FFF2-40B4-BE49-F238E27FC236}">
                <a16:creationId xmlns:a16="http://schemas.microsoft.com/office/drawing/2014/main" id="{DC690CEB-DB69-E944-157B-7C7286EA73ED}"/>
              </a:ext>
            </a:extLst>
          </p:cNvPr>
          <p:cNvSpPr/>
          <p:nvPr/>
        </p:nvSpPr>
        <p:spPr>
          <a:xfrm>
            <a:off x="8829915" y="143176"/>
            <a:ext cx="1772703" cy="510778"/>
          </a:xfrm>
          <a:prstGeom prst="roundRect">
            <a:avLst/>
          </a:prstGeom>
          <a:solidFill>
            <a:srgbClr val="FFFF00"/>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r>
              <a:rPr lang="en-US" sz="2400" b="1" noProof="0" dirty="0">
                <a:solidFill>
                  <a:schemeClr val="tx2"/>
                </a:solidFill>
              </a:rPr>
              <a:t>In progress</a:t>
            </a:r>
          </a:p>
        </p:txBody>
      </p:sp>
    </p:spTree>
    <p:extLst>
      <p:ext uri="{BB962C8B-B14F-4D97-AF65-F5344CB8AC3E}">
        <p14:creationId xmlns:p14="http://schemas.microsoft.com/office/powerpoint/2010/main" val="85213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A8BA253-F32E-49CC-BE26-CE3826793F0A}"/>
              </a:ext>
            </a:extLst>
          </p:cNvPr>
          <p:cNvGraphicFramePr>
            <a:graphicFrameLocks noChangeAspect="1"/>
          </p:cNvGraphicFramePr>
          <p:nvPr>
            <p:custDataLst>
              <p:tags r:id="rId1"/>
            </p:custDataLst>
            <p:extLst>
              <p:ext uri="{D42A27DB-BD31-4B8C-83A1-F6EECF244321}">
                <p14:modId xmlns:p14="http://schemas.microsoft.com/office/powerpoint/2010/main" val="3663859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think-cell data - do not delete" hidden="1">
                        <a:extLst>
                          <a:ext uri="{FF2B5EF4-FFF2-40B4-BE49-F238E27FC236}">
                            <a16:creationId xmlns:a16="http://schemas.microsoft.com/office/drawing/2014/main" id="{CA8BA253-F32E-49CC-BE26-CE3826793F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7A2D6B-B5A1-41C2-BDE0-9264BDB6FEF6}"/>
              </a:ext>
            </a:extLst>
          </p:cNvPr>
          <p:cNvSpPr>
            <a:spLocks noGrp="1"/>
          </p:cNvSpPr>
          <p:nvPr>
            <p:ph type="title"/>
          </p:nvPr>
        </p:nvSpPr>
        <p:spPr>
          <a:xfrm>
            <a:off x="484717" y="338364"/>
            <a:ext cx="11216216" cy="390300"/>
          </a:xfrm>
        </p:spPr>
        <p:txBody>
          <a:bodyPr vert="horz"/>
          <a:lstStyle/>
          <a:p>
            <a:r>
              <a:rPr lang="en-US" sz="2800" noProof="0" dirty="0">
                <a:solidFill>
                  <a:schemeClr val="tx2"/>
                </a:solidFill>
                <a:latin typeface="+mn-lt"/>
              </a:rPr>
              <a:t>Founder’s</a:t>
            </a:r>
            <a:r>
              <a:rPr lang="en-US" sz="2800" noProof="0" dirty="0">
                <a:solidFill>
                  <a:srgbClr val="FF9933"/>
                </a:solidFill>
                <a:latin typeface="+mn-lt"/>
              </a:rPr>
              <a:t> Message</a:t>
            </a:r>
          </a:p>
        </p:txBody>
      </p:sp>
      <p:sp>
        <p:nvSpPr>
          <p:cNvPr id="6" name="TextBox 5">
            <a:extLst>
              <a:ext uri="{FF2B5EF4-FFF2-40B4-BE49-F238E27FC236}">
                <a16:creationId xmlns:a16="http://schemas.microsoft.com/office/drawing/2014/main" id="{62414E5B-7A52-AC2E-DF1D-5E7518F1D557}"/>
              </a:ext>
            </a:extLst>
          </p:cNvPr>
          <p:cNvSpPr txBox="1">
            <a:spLocks/>
          </p:cNvSpPr>
          <p:nvPr/>
        </p:nvSpPr>
        <p:spPr>
          <a:xfrm>
            <a:off x="4588135" y="2045563"/>
            <a:ext cx="6643703" cy="1154162"/>
          </a:xfrm>
          <a:prstGeom prst="rect">
            <a:avLst/>
          </a:prstGeom>
          <a:noFill/>
        </p:spPr>
        <p:txBody>
          <a:bodyPr wrap="square" lIns="0" tIns="0" rIns="0" bIns="0" rtlCol="0">
            <a:spAutoFit/>
          </a:bodyPr>
          <a:lstStyle/>
          <a:p>
            <a:r>
              <a:rPr lang="en-US" sz="3000" noProof="0" dirty="0">
                <a:solidFill>
                  <a:schemeClr val="tx2"/>
                </a:solidFill>
                <a:cs typeface="Lato Black"/>
              </a:rPr>
              <a:t>Message from the</a:t>
            </a:r>
          </a:p>
          <a:p>
            <a:r>
              <a:rPr lang="en-US" sz="4500" noProof="0" dirty="0">
                <a:solidFill>
                  <a:srgbClr val="FF9933"/>
                </a:solidFill>
                <a:cs typeface="Lato Black"/>
              </a:rPr>
              <a:t>Founder</a:t>
            </a:r>
          </a:p>
        </p:txBody>
      </p:sp>
      <p:sp>
        <p:nvSpPr>
          <p:cNvPr id="7" name="TextBox 6">
            <a:extLst>
              <a:ext uri="{FF2B5EF4-FFF2-40B4-BE49-F238E27FC236}">
                <a16:creationId xmlns:a16="http://schemas.microsoft.com/office/drawing/2014/main" id="{68B8F631-DEA6-A27D-D1B6-F2D47705C585}"/>
              </a:ext>
            </a:extLst>
          </p:cNvPr>
          <p:cNvSpPr txBox="1">
            <a:spLocks/>
          </p:cNvSpPr>
          <p:nvPr/>
        </p:nvSpPr>
        <p:spPr>
          <a:xfrm>
            <a:off x="4588136" y="1745664"/>
            <a:ext cx="6643702" cy="246221"/>
          </a:xfrm>
          <a:prstGeom prst="rect">
            <a:avLst/>
          </a:prstGeom>
          <a:noFill/>
        </p:spPr>
        <p:txBody>
          <a:bodyPr wrap="square" lIns="0" tIns="0" rIns="0" bIns="0" rtlCol="0">
            <a:spAutoFit/>
          </a:bodyPr>
          <a:lstStyle/>
          <a:p>
            <a:r>
              <a:rPr lang="en-US" sz="1600" noProof="0" dirty="0">
                <a:solidFill>
                  <a:schemeClr val="tx2"/>
                </a:solidFill>
                <a:cs typeface="Lato Light"/>
              </a:rPr>
              <a:t>RICHARD LEE, CEO</a:t>
            </a:r>
          </a:p>
        </p:txBody>
      </p:sp>
      <p:sp>
        <p:nvSpPr>
          <p:cNvPr id="9" name="TextBox 8">
            <a:extLst>
              <a:ext uri="{FF2B5EF4-FFF2-40B4-BE49-F238E27FC236}">
                <a16:creationId xmlns:a16="http://schemas.microsoft.com/office/drawing/2014/main" id="{A515836C-7EF2-1764-0287-04F06AD8D43B}"/>
              </a:ext>
            </a:extLst>
          </p:cNvPr>
          <p:cNvSpPr txBox="1">
            <a:spLocks/>
          </p:cNvSpPr>
          <p:nvPr/>
        </p:nvSpPr>
        <p:spPr>
          <a:xfrm>
            <a:off x="4588131" y="3288807"/>
            <a:ext cx="6643707" cy="1661993"/>
          </a:xfrm>
          <a:prstGeom prst="rect">
            <a:avLst/>
          </a:prstGeom>
          <a:noFill/>
        </p:spPr>
        <p:txBody>
          <a:bodyPr wrap="square" lIns="0" tIns="0" rIns="0" bIns="0" rtlCol="0">
            <a:spAutoFit/>
          </a:bodyPr>
          <a:lstStyle/>
          <a:p>
            <a:r>
              <a:rPr lang="en-US" noProof="0" dirty="0">
                <a:solidFill>
                  <a:schemeClr val="tx2"/>
                </a:solidFill>
              </a:rPr>
              <a:t>We are a veteran (SDVOSB / MSDV) and minority (MSDC / MBE) certified business.</a:t>
            </a:r>
            <a:r>
              <a:rPr lang="en-US" dirty="0">
                <a:solidFill>
                  <a:schemeClr val="tx2"/>
                </a:solidFill>
              </a:rPr>
              <a:t>  </a:t>
            </a:r>
            <a:r>
              <a:rPr lang="en-US" noProof="0" dirty="0">
                <a:solidFill>
                  <a:schemeClr val="tx2"/>
                </a:solidFill>
              </a:rPr>
              <a:t>With great client success stories…  </a:t>
            </a:r>
          </a:p>
          <a:p>
            <a:br>
              <a:rPr lang="en-US" noProof="0" dirty="0">
                <a:solidFill>
                  <a:schemeClr val="tx2"/>
                </a:solidFill>
              </a:rPr>
            </a:br>
            <a:r>
              <a:rPr lang="en-US" noProof="0" dirty="0">
                <a:solidFill>
                  <a:schemeClr val="tx2"/>
                </a:solidFill>
              </a:rPr>
              <a:t>Yet, we don’t trade on our “credentials” alone,</a:t>
            </a:r>
            <a:br>
              <a:rPr lang="en-US" noProof="0" dirty="0">
                <a:solidFill>
                  <a:schemeClr val="tx2"/>
                </a:solidFill>
              </a:rPr>
            </a:br>
            <a:br>
              <a:rPr lang="en-US" noProof="0" dirty="0">
                <a:solidFill>
                  <a:schemeClr val="tx2"/>
                </a:solidFill>
              </a:rPr>
            </a:br>
            <a:r>
              <a:rPr lang="en-US" noProof="0" dirty="0">
                <a:solidFill>
                  <a:schemeClr val="tx2"/>
                </a:solidFill>
              </a:rPr>
              <a:t>We believe diversity is valuable, but expertise is far more important.</a:t>
            </a:r>
            <a:endParaRPr lang="en-US" noProof="0" dirty="0">
              <a:solidFill>
                <a:schemeClr val="tx2"/>
              </a:solidFill>
              <a:cs typeface="Lato Light"/>
            </a:endParaRPr>
          </a:p>
        </p:txBody>
      </p:sp>
      <p:pic>
        <p:nvPicPr>
          <p:cNvPr id="10" name="Picture 9" descr="RichardLee-bw.jpg">
            <a:extLst>
              <a:ext uri="{FF2B5EF4-FFF2-40B4-BE49-F238E27FC236}">
                <a16:creationId xmlns:a16="http://schemas.microsoft.com/office/drawing/2014/main" id="{866A7A1C-C424-8E56-BEEF-220A780F9FB1}"/>
              </a:ext>
            </a:extLst>
          </p:cNvPr>
          <p:cNvPicPr>
            <a:picLocks noChangeAspect="1"/>
          </p:cNvPicPr>
          <p:nvPr/>
        </p:nvPicPr>
        <p:blipFill rotWithShape="1">
          <a:blip r:embed="rId6"/>
          <a:srcRect l="2360" t="4619" r="2259"/>
          <a:stretch/>
        </p:blipFill>
        <p:spPr>
          <a:xfrm>
            <a:off x="484717" y="1683657"/>
            <a:ext cx="3784600" cy="3784600"/>
          </a:xfrm>
          <a:prstGeom prst="ellipse">
            <a:avLst/>
          </a:prstGeom>
        </p:spPr>
      </p:pic>
      <p:sp>
        <p:nvSpPr>
          <p:cNvPr id="12" name="Freeform: Shape 11">
            <a:extLst>
              <a:ext uri="{FF2B5EF4-FFF2-40B4-BE49-F238E27FC236}">
                <a16:creationId xmlns:a16="http://schemas.microsoft.com/office/drawing/2014/main" id="{52FDBBB4-3A59-E891-0EDC-63892FEDB0F8}"/>
              </a:ext>
            </a:extLst>
          </p:cNvPr>
          <p:cNvSpPr/>
          <p:nvPr/>
        </p:nvSpPr>
        <p:spPr>
          <a:xfrm>
            <a:off x="2286000" y="1333500"/>
            <a:ext cx="9131300" cy="4343400"/>
          </a:xfrm>
          <a:custGeom>
            <a:avLst/>
            <a:gdLst>
              <a:gd name="connsiteX0" fmla="*/ 0 w 9131300"/>
              <a:gd name="connsiteY0" fmla="*/ 342900 h 4343400"/>
              <a:gd name="connsiteX1" fmla="*/ 0 w 9131300"/>
              <a:gd name="connsiteY1" fmla="*/ 0 h 4343400"/>
              <a:gd name="connsiteX2" fmla="*/ 9131300 w 9131300"/>
              <a:gd name="connsiteY2" fmla="*/ 0 h 4343400"/>
              <a:gd name="connsiteX3" fmla="*/ 9131300 w 9131300"/>
              <a:gd name="connsiteY3" fmla="*/ 4343400 h 4343400"/>
              <a:gd name="connsiteX4" fmla="*/ 1689100 w 9131300"/>
              <a:gd name="connsiteY4" fmla="*/ 434340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300" h="4343400">
                <a:moveTo>
                  <a:pt x="0" y="342900"/>
                </a:moveTo>
                <a:lnTo>
                  <a:pt x="0" y="0"/>
                </a:lnTo>
                <a:lnTo>
                  <a:pt x="9131300" y="0"/>
                </a:lnTo>
                <a:lnTo>
                  <a:pt x="9131300" y="4343400"/>
                </a:lnTo>
                <a:lnTo>
                  <a:pt x="1689100" y="4343400"/>
                </a:lnTo>
              </a:path>
            </a:pathLst>
          </a:custGeom>
          <a:noFill/>
          <a:ln w="38100">
            <a:solidFill>
              <a:srgbClr val="FF9933"/>
            </a:solidFill>
          </a:ln>
        </p:spPr>
        <p:txBody>
          <a:bodyPr rtlCol="0" anchor="ctr"/>
          <a:lstStyle/>
          <a:p>
            <a:pPr algn="ctr"/>
            <a:endParaRPr lang="en-US" noProof="0" dirty="0"/>
          </a:p>
        </p:txBody>
      </p:sp>
      <p:grpSp>
        <p:nvGrpSpPr>
          <p:cNvPr id="13" name="Graphic 2">
            <a:extLst>
              <a:ext uri="{FF2B5EF4-FFF2-40B4-BE49-F238E27FC236}">
                <a16:creationId xmlns:a16="http://schemas.microsoft.com/office/drawing/2014/main" id="{01B7CB5A-3EAE-B16C-9A69-F0FBD5E8AE3A}"/>
              </a:ext>
            </a:extLst>
          </p:cNvPr>
          <p:cNvGrpSpPr/>
          <p:nvPr/>
        </p:nvGrpSpPr>
        <p:grpSpPr>
          <a:xfrm>
            <a:off x="3363210" y="5480546"/>
            <a:ext cx="518493" cy="392707"/>
            <a:chOff x="2169410" y="3404528"/>
            <a:chExt cx="518493" cy="392707"/>
          </a:xfrm>
          <a:solidFill>
            <a:srgbClr val="FF9933"/>
          </a:solidFill>
        </p:grpSpPr>
        <p:sp>
          <p:nvSpPr>
            <p:cNvPr id="14" name="Freeform: Shape 13">
              <a:extLst>
                <a:ext uri="{FF2B5EF4-FFF2-40B4-BE49-F238E27FC236}">
                  <a16:creationId xmlns:a16="http://schemas.microsoft.com/office/drawing/2014/main" id="{D99469B5-FA25-9EE7-1315-670ADE1645BE}"/>
                </a:ext>
              </a:extLst>
            </p:cNvPr>
            <p:cNvSpPr/>
            <p:nvPr/>
          </p:nvSpPr>
          <p:spPr>
            <a:xfrm>
              <a:off x="2169410" y="3404528"/>
              <a:ext cx="227486" cy="392707"/>
            </a:xfrm>
            <a:custGeom>
              <a:avLst/>
              <a:gdLst>
                <a:gd name="connsiteX0" fmla="*/ 227413 w 227486"/>
                <a:gd name="connsiteY0" fmla="*/ 141484 h 392707"/>
                <a:gd name="connsiteX1" fmla="*/ 224106 w 227486"/>
                <a:gd name="connsiteY1" fmla="*/ 105108 h 392707"/>
                <a:gd name="connsiteX2" fmla="*/ 112587 w 227486"/>
                <a:gd name="connsiteY2" fmla="*/ 0 h 392707"/>
                <a:gd name="connsiteX3" fmla="*/ 0 w 227486"/>
                <a:gd name="connsiteY3" fmla="*/ 112587 h 392707"/>
                <a:gd name="connsiteX4" fmla="*/ 112587 w 227486"/>
                <a:gd name="connsiteY4" fmla="*/ 225174 h 392707"/>
                <a:gd name="connsiteX5" fmla="*/ 148454 w 227486"/>
                <a:gd name="connsiteY5" fmla="*/ 219324 h 392707"/>
                <a:gd name="connsiteX6" fmla="*/ 54437 w 227486"/>
                <a:gd name="connsiteY6" fmla="*/ 387416 h 392707"/>
                <a:gd name="connsiteX7" fmla="*/ 65731 w 227486"/>
                <a:gd name="connsiteY7" fmla="*/ 392707 h 392707"/>
                <a:gd name="connsiteX8" fmla="*/ 227413 w 227486"/>
                <a:gd name="connsiteY8" fmla="*/ 141535 h 39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86" h="392707">
                  <a:moveTo>
                    <a:pt x="227413" y="141484"/>
                  </a:moveTo>
                  <a:cubicBezTo>
                    <a:pt x="226701" y="112536"/>
                    <a:pt x="224106" y="105108"/>
                    <a:pt x="224106" y="105108"/>
                  </a:cubicBezTo>
                  <a:cubicBezTo>
                    <a:pt x="218357" y="48281"/>
                    <a:pt x="170941" y="0"/>
                    <a:pt x="112587" y="0"/>
                  </a:cubicBezTo>
                  <a:cubicBezTo>
                    <a:pt x="50418" y="0"/>
                    <a:pt x="0" y="50417"/>
                    <a:pt x="0" y="112587"/>
                  </a:cubicBezTo>
                  <a:cubicBezTo>
                    <a:pt x="0" y="174757"/>
                    <a:pt x="50418" y="225174"/>
                    <a:pt x="112587" y="225174"/>
                  </a:cubicBezTo>
                  <a:cubicBezTo>
                    <a:pt x="125153" y="225174"/>
                    <a:pt x="137160" y="223088"/>
                    <a:pt x="148454" y="219324"/>
                  </a:cubicBezTo>
                  <a:cubicBezTo>
                    <a:pt x="142044" y="328146"/>
                    <a:pt x="54437" y="387416"/>
                    <a:pt x="54437" y="387416"/>
                  </a:cubicBezTo>
                  <a:lnTo>
                    <a:pt x="65731" y="392707"/>
                  </a:lnTo>
                  <a:cubicBezTo>
                    <a:pt x="202891" y="317513"/>
                    <a:pt x="229092" y="209250"/>
                    <a:pt x="227413" y="141535"/>
                  </a:cubicBezTo>
                  <a:close/>
                </a:path>
              </a:pathLst>
            </a:custGeom>
            <a:grpFill/>
            <a:ln w="5085"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79096DBB-D366-D01C-CEF0-03C94CDEB56F}"/>
                </a:ext>
              </a:extLst>
            </p:cNvPr>
            <p:cNvSpPr/>
            <p:nvPr/>
          </p:nvSpPr>
          <p:spPr>
            <a:xfrm>
              <a:off x="2460417" y="3404528"/>
              <a:ext cx="227486" cy="392707"/>
            </a:xfrm>
            <a:custGeom>
              <a:avLst/>
              <a:gdLst>
                <a:gd name="connsiteX0" fmla="*/ 227413 w 227486"/>
                <a:gd name="connsiteY0" fmla="*/ 141484 h 392707"/>
                <a:gd name="connsiteX1" fmla="*/ 224106 w 227486"/>
                <a:gd name="connsiteY1" fmla="*/ 105108 h 392707"/>
                <a:gd name="connsiteX2" fmla="*/ 112587 w 227486"/>
                <a:gd name="connsiteY2" fmla="*/ 0 h 392707"/>
                <a:gd name="connsiteX3" fmla="*/ 0 w 227486"/>
                <a:gd name="connsiteY3" fmla="*/ 112587 h 392707"/>
                <a:gd name="connsiteX4" fmla="*/ 112587 w 227486"/>
                <a:gd name="connsiteY4" fmla="*/ 225174 h 392707"/>
                <a:gd name="connsiteX5" fmla="*/ 148454 w 227486"/>
                <a:gd name="connsiteY5" fmla="*/ 219324 h 392707"/>
                <a:gd name="connsiteX6" fmla="*/ 54437 w 227486"/>
                <a:gd name="connsiteY6" fmla="*/ 387416 h 392707"/>
                <a:gd name="connsiteX7" fmla="*/ 65731 w 227486"/>
                <a:gd name="connsiteY7" fmla="*/ 392707 h 392707"/>
                <a:gd name="connsiteX8" fmla="*/ 227413 w 227486"/>
                <a:gd name="connsiteY8" fmla="*/ 141535 h 39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486" h="392707">
                  <a:moveTo>
                    <a:pt x="227413" y="141484"/>
                  </a:moveTo>
                  <a:cubicBezTo>
                    <a:pt x="226701" y="112536"/>
                    <a:pt x="224106" y="105108"/>
                    <a:pt x="224106" y="105108"/>
                  </a:cubicBezTo>
                  <a:cubicBezTo>
                    <a:pt x="218357" y="48281"/>
                    <a:pt x="170941" y="0"/>
                    <a:pt x="112587" y="0"/>
                  </a:cubicBezTo>
                  <a:cubicBezTo>
                    <a:pt x="50417" y="0"/>
                    <a:pt x="0" y="50417"/>
                    <a:pt x="0" y="112587"/>
                  </a:cubicBezTo>
                  <a:cubicBezTo>
                    <a:pt x="0" y="174757"/>
                    <a:pt x="50417" y="225174"/>
                    <a:pt x="112587" y="225174"/>
                  </a:cubicBezTo>
                  <a:cubicBezTo>
                    <a:pt x="125153" y="225174"/>
                    <a:pt x="137160" y="223088"/>
                    <a:pt x="148454" y="219324"/>
                  </a:cubicBezTo>
                  <a:cubicBezTo>
                    <a:pt x="142044" y="328146"/>
                    <a:pt x="54437" y="387416"/>
                    <a:pt x="54437" y="387416"/>
                  </a:cubicBezTo>
                  <a:lnTo>
                    <a:pt x="65731" y="392707"/>
                  </a:lnTo>
                  <a:cubicBezTo>
                    <a:pt x="202891" y="317513"/>
                    <a:pt x="229092" y="209250"/>
                    <a:pt x="227413" y="141535"/>
                  </a:cubicBezTo>
                  <a:close/>
                </a:path>
              </a:pathLst>
            </a:custGeom>
            <a:grpFill/>
            <a:ln w="508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44565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A8949-A448-DC6C-D9D0-1D0D639FBA0D}"/>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9EBBEE8-46D8-745F-0557-E825F8E57F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think-cell data - do not delete" hidden="1">
                        <a:extLst>
                          <a:ext uri="{FF2B5EF4-FFF2-40B4-BE49-F238E27FC236}">
                            <a16:creationId xmlns:a16="http://schemas.microsoft.com/office/drawing/2014/main" id="{F9EBBEE8-46D8-745F-0557-E825F8E57F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5A163A4-B197-5B8F-A4FB-EAA44D2A3EB3}"/>
              </a:ext>
            </a:extLst>
          </p:cNvPr>
          <p:cNvSpPr/>
          <p:nvPr/>
        </p:nvSpPr>
        <p:spPr>
          <a:xfrm>
            <a:off x="4627033" y="1597899"/>
            <a:ext cx="7251854" cy="4204386"/>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solidFill>
                <a:schemeClr val="bg1"/>
              </a:solidFill>
            </a:endParaRPr>
          </a:p>
        </p:txBody>
      </p:sp>
      <p:sp>
        <p:nvSpPr>
          <p:cNvPr id="2" name="Title 1">
            <a:extLst>
              <a:ext uri="{FF2B5EF4-FFF2-40B4-BE49-F238E27FC236}">
                <a16:creationId xmlns:a16="http://schemas.microsoft.com/office/drawing/2014/main" id="{30EC7170-CE90-744F-4C7B-54E28C22144A}"/>
              </a:ext>
            </a:extLst>
          </p:cNvPr>
          <p:cNvSpPr>
            <a:spLocks noGrp="1"/>
          </p:cNvSpPr>
          <p:nvPr>
            <p:ph type="title"/>
          </p:nvPr>
        </p:nvSpPr>
        <p:spPr>
          <a:xfrm>
            <a:off x="484717" y="338364"/>
            <a:ext cx="11216216" cy="390300"/>
          </a:xfrm>
        </p:spPr>
        <p:txBody>
          <a:bodyPr vert="horz"/>
          <a:lstStyle/>
          <a:p>
            <a:r>
              <a:rPr lang="en-US" sz="2800" noProof="0" dirty="0">
                <a:solidFill>
                  <a:schemeClr val="tx2"/>
                </a:solidFill>
                <a:latin typeface="+mn-lt"/>
              </a:rPr>
              <a:t>RJSL Group</a:t>
            </a:r>
            <a:r>
              <a:rPr lang="en-US" sz="2800" noProof="0" dirty="0">
                <a:solidFill>
                  <a:srgbClr val="FF9933"/>
                </a:solidFill>
                <a:latin typeface="+mn-lt"/>
              </a:rPr>
              <a:t> Overview </a:t>
            </a:r>
          </a:p>
        </p:txBody>
      </p:sp>
      <p:sp>
        <p:nvSpPr>
          <p:cNvPr id="9" name="TextBox 8">
            <a:extLst>
              <a:ext uri="{FF2B5EF4-FFF2-40B4-BE49-F238E27FC236}">
                <a16:creationId xmlns:a16="http://schemas.microsoft.com/office/drawing/2014/main" id="{87C8F990-E4B1-B376-8A06-7BBE0BB1AB65}"/>
              </a:ext>
            </a:extLst>
          </p:cNvPr>
          <p:cNvSpPr txBox="1"/>
          <p:nvPr/>
        </p:nvSpPr>
        <p:spPr>
          <a:xfrm>
            <a:off x="6005169" y="1880191"/>
            <a:ext cx="5873718" cy="3416320"/>
          </a:xfrm>
          <a:prstGeom prst="rect">
            <a:avLst/>
          </a:prstGeom>
          <a:noFill/>
        </p:spPr>
        <p:txBody>
          <a:bodyPr wrap="square" lIns="0" tIns="0" rIns="0" bIns="0" rtlCol="0">
            <a:spAutoFit/>
          </a:bodyPr>
          <a:lstStyle/>
          <a:p>
            <a:pPr>
              <a:spcBef>
                <a:spcPts val="600"/>
              </a:spcBef>
            </a:pPr>
            <a:r>
              <a:rPr lang="en-US" noProof="0" dirty="0">
                <a:solidFill>
                  <a:schemeClr val="bg1"/>
                </a:solidFill>
              </a:rPr>
              <a:t>We are MBE</a:t>
            </a:r>
            <a:r>
              <a:rPr lang="en-US" dirty="0">
                <a:solidFill>
                  <a:schemeClr val="bg1"/>
                </a:solidFill>
              </a:rPr>
              <a:t>-</a:t>
            </a:r>
            <a:r>
              <a:rPr lang="en-US" noProof="0" dirty="0">
                <a:solidFill>
                  <a:schemeClr val="bg1"/>
                </a:solidFill>
              </a:rPr>
              <a:t> and SDVOSB-certified professional services firm providing staff augmentation, management consulting</a:t>
            </a:r>
            <a:r>
              <a:rPr lang="en-US" dirty="0">
                <a:solidFill>
                  <a:schemeClr val="bg1"/>
                </a:solidFill>
              </a:rPr>
              <a:t> </a:t>
            </a:r>
            <a:r>
              <a:rPr lang="en-US" noProof="0" dirty="0">
                <a:solidFill>
                  <a:schemeClr val="bg1"/>
                </a:solidFill>
              </a:rPr>
              <a:t>and transactions advisory services for Fortune 1000 and  middle-market companies since 2006.  </a:t>
            </a:r>
          </a:p>
          <a:p>
            <a:pPr>
              <a:spcBef>
                <a:spcPts val="600"/>
              </a:spcBef>
            </a:pPr>
            <a:br>
              <a:rPr lang="en-US" noProof="0" dirty="0">
                <a:solidFill>
                  <a:schemeClr val="bg1"/>
                </a:solidFill>
              </a:rPr>
            </a:br>
            <a:r>
              <a:rPr lang="en-US" noProof="0" dirty="0">
                <a:solidFill>
                  <a:schemeClr val="bg1"/>
                </a:solidFill>
              </a:rPr>
              <a:t>We believe diversity is valuable, but expertise is vital.</a:t>
            </a:r>
          </a:p>
          <a:p>
            <a:pPr>
              <a:spcBef>
                <a:spcPts val="600"/>
              </a:spcBef>
            </a:pPr>
            <a:endParaRPr lang="en-US" dirty="0">
              <a:solidFill>
                <a:schemeClr val="bg1"/>
              </a:solidFill>
            </a:endParaRPr>
          </a:p>
          <a:p>
            <a:pPr>
              <a:spcBef>
                <a:spcPts val="600"/>
              </a:spcBef>
            </a:pPr>
            <a:r>
              <a:rPr lang="en-US" b="1" noProof="0" dirty="0">
                <a:solidFill>
                  <a:schemeClr val="bg1"/>
                </a:solidFill>
              </a:rPr>
              <a:t>Certifications</a:t>
            </a:r>
          </a:p>
          <a:p>
            <a:pPr marL="174625" lvl="1" indent="-174625">
              <a:spcBef>
                <a:spcPts val="600"/>
              </a:spcBef>
              <a:buFont typeface="Arial" panose="020B0604020202020204" pitchFamily="34" charset="0"/>
              <a:buChar char="•"/>
            </a:pPr>
            <a:r>
              <a:rPr lang="en-US" sz="1600" noProof="0" dirty="0">
                <a:solidFill>
                  <a:schemeClr val="bg1"/>
                </a:solidFill>
              </a:rPr>
              <a:t>Illinois Minority Business Enterprise (MBE)</a:t>
            </a:r>
          </a:p>
          <a:p>
            <a:pPr marL="174625" lvl="1" indent="-174625">
              <a:spcBef>
                <a:spcPts val="600"/>
              </a:spcBef>
              <a:buFont typeface="Arial" panose="020B0604020202020204" pitchFamily="34" charset="0"/>
              <a:buChar char="•"/>
            </a:pPr>
            <a:r>
              <a:rPr lang="en-US" sz="1600" noProof="0" dirty="0">
                <a:solidFill>
                  <a:schemeClr val="bg1"/>
                </a:solidFill>
              </a:rPr>
              <a:t>Illinois Minority Service-Disabled Business Enterprise (MSDV)</a:t>
            </a:r>
          </a:p>
          <a:p>
            <a:pPr marL="174625" lvl="1" indent="-174625">
              <a:spcBef>
                <a:spcPts val="600"/>
              </a:spcBef>
              <a:buFont typeface="Arial" panose="020B0604020202020204" pitchFamily="34" charset="0"/>
              <a:buChar char="•"/>
            </a:pPr>
            <a:r>
              <a:rPr lang="en-US" sz="1600" noProof="0" dirty="0">
                <a:solidFill>
                  <a:schemeClr val="bg1"/>
                </a:solidFill>
              </a:rPr>
              <a:t>Service-Disabled Veteran-Owned Small Business (SDVOSB) 	</a:t>
            </a:r>
            <a:endParaRPr lang="en-US" sz="1600" noProof="0" dirty="0">
              <a:solidFill>
                <a:schemeClr val="bg1"/>
              </a:solidFill>
              <a:cs typeface="Lato Light"/>
            </a:endParaRPr>
          </a:p>
        </p:txBody>
      </p:sp>
      <p:pic>
        <p:nvPicPr>
          <p:cNvPr id="4" name="Picture 3">
            <a:extLst>
              <a:ext uri="{FF2B5EF4-FFF2-40B4-BE49-F238E27FC236}">
                <a16:creationId xmlns:a16="http://schemas.microsoft.com/office/drawing/2014/main" id="{89948637-2D92-5FCA-6A16-8F0FC212F7BC}"/>
              </a:ext>
            </a:extLst>
          </p:cNvPr>
          <p:cNvPicPr>
            <a:picLocks/>
          </p:cNvPicPr>
          <p:nvPr/>
        </p:nvPicPr>
        <p:blipFill rotWithShape="1">
          <a:blip r:embed="rId6" cstate="screen">
            <a:extLst>
              <a:ext uri="{28A0092B-C50C-407E-A947-70E740481C1C}">
                <a14:useLocalDpi xmlns:a14="http://schemas.microsoft.com/office/drawing/2010/main" val="0"/>
              </a:ext>
            </a:extLst>
          </a:blip>
          <a:srcRect/>
          <a:stretch/>
        </p:blipFill>
        <p:spPr>
          <a:xfrm>
            <a:off x="484717" y="1183528"/>
            <a:ext cx="5319183" cy="4948144"/>
          </a:xfrm>
          <a:prstGeom prst="rect">
            <a:avLst/>
          </a:prstGeom>
          <a:noFill/>
          <a:ln w="19050">
            <a:solidFill>
              <a:srgbClr val="FF9933"/>
            </a:solidFill>
          </a:ln>
        </p:spPr>
      </p:pic>
    </p:spTree>
    <p:extLst>
      <p:ext uri="{BB962C8B-B14F-4D97-AF65-F5344CB8AC3E}">
        <p14:creationId xmlns:p14="http://schemas.microsoft.com/office/powerpoint/2010/main" val="183321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B10802C-9744-34D0-8A1A-5C3D5D1F977B}"/>
              </a:ext>
            </a:extLst>
          </p:cNvPr>
          <p:cNvGraphicFramePr>
            <a:graphicFrameLocks noChangeAspect="1"/>
          </p:cNvGraphicFramePr>
          <p:nvPr>
            <p:custDataLst>
              <p:tags r:id="rId1"/>
            </p:custDataLst>
            <p:extLst>
              <p:ext uri="{D42A27DB-BD31-4B8C-83A1-F6EECF244321}">
                <p14:modId xmlns:p14="http://schemas.microsoft.com/office/powerpoint/2010/main" val="884558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5" name="think-cell data - do not delete" hidden="1">
                        <a:extLst>
                          <a:ext uri="{FF2B5EF4-FFF2-40B4-BE49-F238E27FC236}">
                            <a16:creationId xmlns:a16="http://schemas.microsoft.com/office/drawing/2014/main" id="{4B10802C-9744-34D0-8A1A-5C3D5D1F97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B1569A2B-814C-2443-00E1-7ABC880893E0}"/>
              </a:ext>
            </a:extLst>
          </p:cNvPr>
          <p:cNvSpPr/>
          <p:nvPr/>
        </p:nvSpPr>
        <p:spPr>
          <a:xfrm>
            <a:off x="1445990" y="2241536"/>
            <a:ext cx="184302" cy="184302"/>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bg1"/>
              </a:solidFill>
            </a:endParaRPr>
          </a:p>
        </p:txBody>
      </p:sp>
      <p:sp>
        <p:nvSpPr>
          <p:cNvPr id="30" name="Rectangle 29">
            <a:extLst>
              <a:ext uri="{FF2B5EF4-FFF2-40B4-BE49-F238E27FC236}">
                <a16:creationId xmlns:a16="http://schemas.microsoft.com/office/drawing/2014/main" id="{602CBC73-C9EB-E83A-5ED2-E8C6D3BCD909}"/>
              </a:ext>
            </a:extLst>
          </p:cNvPr>
          <p:cNvSpPr/>
          <p:nvPr/>
        </p:nvSpPr>
        <p:spPr>
          <a:xfrm>
            <a:off x="3752697" y="2241536"/>
            <a:ext cx="184302" cy="184302"/>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bg1"/>
              </a:solidFill>
            </a:endParaRPr>
          </a:p>
        </p:txBody>
      </p:sp>
      <p:sp>
        <p:nvSpPr>
          <p:cNvPr id="31" name="Rectangle 30">
            <a:extLst>
              <a:ext uri="{FF2B5EF4-FFF2-40B4-BE49-F238E27FC236}">
                <a16:creationId xmlns:a16="http://schemas.microsoft.com/office/drawing/2014/main" id="{DA80424A-416A-C5DE-99C1-EF66FE71D9A7}"/>
              </a:ext>
            </a:extLst>
          </p:cNvPr>
          <p:cNvSpPr/>
          <p:nvPr/>
        </p:nvSpPr>
        <p:spPr>
          <a:xfrm>
            <a:off x="6059405" y="2241536"/>
            <a:ext cx="184302" cy="184302"/>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bg1"/>
              </a:solidFill>
            </a:endParaRPr>
          </a:p>
        </p:txBody>
      </p:sp>
      <p:sp>
        <p:nvSpPr>
          <p:cNvPr id="32" name="Rectangle 31">
            <a:extLst>
              <a:ext uri="{FF2B5EF4-FFF2-40B4-BE49-F238E27FC236}">
                <a16:creationId xmlns:a16="http://schemas.microsoft.com/office/drawing/2014/main" id="{E416760F-5858-09B6-56D4-AAC15BA3A58F}"/>
              </a:ext>
            </a:extLst>
          </p:cNvPr>
          <p:cNvSpPr/>
          <p:nvPr/>
        </p:nvSpPr>
        <p:spPr>
          <a:xfrm>
            <a:off x="8366113" y="2241536"/>
            <a:ext cx="184302" cy="184302"/>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bg1"/>
              </a:solidFill>
            </a:endParaRPr>
          </a:p>
        </p:txBody>
      </p:sp>
      <p:sp>
        <p:nvSpPr>
          <p:cNvPr id="33" name="Rectangle 32">
            <a:extLst>
              <a:ext uri="{FF2B5EF4-FFF2-40B4-BE49-F238E27FC236}">
                <a16:creationId xmlns:a16="http://schemas.microsoft.com/office/drawing/2014/main" id="{EB25D658-710E-1B02-2365-08AD9B01B88F}"/>
              </a:ext>
            </a:extLst>
          </p:cNvPr>
          <p:cNvSpPr/>
          <p:nvPr/>
        </p:nvSpPr>
        <p:spPr>
          <a:xfrm>
            <a:off x="10672822" y="2241536"/>
            <a:ext cx="184302" cy="184302"/>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bg1"/>
              </a:solidFill>
            </a:endParaRPr>
          </a:p>
        </p:txBody>
      </p:sp>
      <p:sp>
        <p:nvSpPr>
          <p:cNvPr id="2" name="Title 1">
            <a:extLst>
              <a:ext uri="{FF2B5EF4-FFF2-40B4-BE49-F238E27FC236}">
                <a16:creationId xmlns:a16="http://schemas.microsoft.com/office/drawing/2014/main" id="{4B7A2D6B-B5A1-41C2-BDE0-9264BDB6FEF6}"/>
              </a:ext>
            </a:extLst>
          </p:cNvPr>
          <p:cNvSpPr>
            <a:spLocks noGrp="1"/>
          </p:cNvSpPr>
          <p:nvPr>
            <p:ph type="title"/>
          </p:nvPr>
        </p:nvSpPr>
        <p:spPr>
          <a:xfrm>
            <a:off x="484717" y="338364"/>
            <a:ext cx="11216216" cy="390300"/>
          </a:xfrm>
        </p:spPr>
        <p:txBody>
          <a:bodyPr vert="horz"/>
          <a:lstStyle/>
          <a:p>
            <a:r>
              <a:rPr lang="en-US" sz="2800" noProof="0" dirty="0">
                <a:solidFill>
                  <a:schemeClr val="tx2"/>
                </a:solidFill>
                <a:latin typeface="+mn-lt"/>
              </a:rPr>
              <a:t>Meet </a:t>
            </a:r>
            <a:r>
              <a:rPr lang="en-US" sz="2800" noProof="0" dirty="0">
                <a:solidFill>
                  <a:srgbClr val="FF9933"/>
                </a:solidFill>
                <a:latin typeface="+mn-lt"/>
              </a:rPr>
              <a:t>Our Team</a:t>
            </a:r>
          </a:p>
        </p:txBody>
      </p:sp>
      <p:sp>
        <p:nvSpPr>
          <p:cNvPr id="9" name="TextBox 8">
            <a:extLst>
              <a:ext uri="{FF2B5EF4-FFF2-40B4-BE49-F238E27FC236}">
                <a16:creationId xmlns:a16="http://schemas.microsoft.com/office/drawing/2014/main" id="{7347F7B8-353D-F153-588F-2A6F23EA2BCB}"/>
              </a:ext>
            </a:extLst>
          </p:cNvPr>
          <p:cNvSpPr txBox="1"/>
          <p:nvPr/>
        </p:nvSpPr>
        <p:spPr>
          <a:xfrm>
            <a:off x="484717" y="2520193"/>
            <a:ext cx="1989383" cy="184666"/>
          </a:xfrm>
          <a:prstGeom prst="rect">
            <a:avLst/>
          </a:prstGeom>
          <a:noFill/>
        </p:spPr>
        <p:txBody>
          <a:bodyPr wrap="square" lIns="0" tIns="0" rIns="0" bIns="0" rtlCol="0">
            <a:spAutoFit/>
          </a:bodyPr>
          <a:lstStyle/>
          <a:p>
            <a:r>
              <a:rPr lang="en-US" sz="1200" b="1" noProof="0" dirty="0">
                <a:solidFill>
                  <a:schemeClr val="tx2"/>
                </a:solidFill>
                <a:cs typeface="Lato Black"/>
              </a:rPr>
              <a:t>Richard Lee</a:t>
            </a:r>
          </a:p>
        </p:txBody>
      </p:sp>
      <p:sp>
        <p:nvSpPr>
          <p:cNvPr id="10" name="TextBox 9">
            <a:extLst>
              <a:ext uri="{FF2B5EF4-FFF2-40B4-BE49-F238E27FC236}">
                <a16:creationId xmlns:a16="http://schemas.microsoft.com/office/drawing/2014/main" id="{1A71536B-6526-76A3-9183-FF199996F0F2}"/>
              </a:ext>
            </a:extLst>
          </p:cNvPr>
          <p:cNvSpPr txBox="1"/>
          <p:nvPr/>
        </p:nvSpPr>
        <p:spPr>
          <a:xfrm>
            <a:off x="484717" y="2997968"/>
            <a:ext cx="1989383" cy="2964914"/>
          </a:xfrm>
          <a:prstGeom prst="rect">
            <a:avLst/>
          </a:prstGeom>
          <a:noFill/>
        </p:spPr>
        <p:txBody>
          <a:bodyPr wrap="square" lIns="0" tIns="0" rIns="0" bIns="0" rtlCol="0">
            <a:spAutoFit/>
          </a:bodyPr>
          <a:lstStyle/>
          <a:p>
            <a:pPr marL="157163" indent="-157163">
              <a:spcAft>
                <a:spcPts val="504"/>
              </a:spcAft>
              <a:buFont typeface="Arial"/>
              <a:buChar char="•"/>
            </a:pPr>
            <a:r>
              <a:rPr lang="en-US" sz="1100" noProof="0" dirty="0">
                <a:solidFill>
                  <a:schemeClr val="tx2"/>
                </a:solidFill>
                <a:cs typeface="Arial" panose="020B0604020202020204" pitchFamily="34" charset="0"/>
              </a:rPr>
              <a:t>Served as the C-level executive to dozen companies across industries including technology, publishing, sports &amp; entertainment, hospitality, professional services, healthcare and manufacturing</a:t>
            </a:r>
          </a:p>
          <a:p>
            <a:pPr marL="157163" indent="-157163">
              <a:spcAft>
                <a:spcPts val="504"/>
              </a:spcAft>
              <a:buFont typeface="Arial"/>
              <a:buChar char="•"/>
            </a:pPr>
            <a:r>
              <a:rPr lang="en-US" sz="1100" noProof="0" dirty="0">
                <a:solidFill>
                  <a:schemeClr val="tx2"/>
                </a:solidFill>
                <a:cs typeface="Arial" panose="020B0604020202020204" pitchFamily="34" charset="0"/>
              </a:rPr>
              <a:t>Former division controller and M&amp;A director at Orbitz (NASDAQ: ORBZ); senior manger at Diamond Technology Partners (NASDAQ: DTPI); and an Army Captain</a:t>
            </a:r>
          </a:p>
          <a:p>
            <a:pPr marL="157163" indent="-157163">
              <a:spcAft>
                <a:spcPts val="504"/>
              </a:spcAft>
              <a:buFont typeface="Arial"/>
              <a:buChar char="•"/>
            </a:pPr>
            <a:r>
              <a:rPr lang="en-US" sz="1100" noProof="0" dirty="0">
                <a:solidFill>
                  <a:schemeClr val="tx2"/>
                </a:solidFill>
                <a:cs typeface="Arial" panose="020B0604020202020204" pitchFamily="34" charset="0"/>
              </a:rPr>
              <a:t>MBA, Carnegie Mellon</a:t>
            </a:r>
          </a:p>
          <a:p>
            <a:pPr marL="157163" indent="-157163">
              <a:spcAft>
                <a:spcPts val="504"/>
              </a:spcAft>
              <a:buFont typeface="Arial"/>
              <a:buChar char="•"/>
            </a:pPr>
            <a:r>
              <a:rPr lang="en-US" sz="1100" noProof="0" dirty="0">
                <a:solidFill>
                  <a:schemeClr val="tx2"/>
                </a:solidFill>
                <a:cs typeface="Arial" panose="020B0604020202020204" pitchFamily="34" charset="0"/>
              </a:rPr>
              <a:t>MA, Economics </a:t>
            </a:r>
            <a:r>
              <a:rPr lang="en-US" sz="1100" dirty="0">
                <a:solidFill>
                  <a:schemeClr val="tx2"/>
                </a:solidFill>
                <a:cs typeface="Arial" panose="020B0604020202020204" pitchFamily="34" charset="0"/>
              </a:rPr>
              <a:t>&amp; </a:t>
            </a:r>
            <a:r>
              <a:rPr lang="en-US" sz="1100" noProof="0" dirty="0">
                <a:solidFill>
                  <a:schemeClr val="tx2"/>
                </a:solidFill>
                <a:cs typeface="Arial" panose="020B0604020202020204" pitchFamily="34" charset="0"/>
              </a:rPr>
              <a:t>MPA, OU</a:t>
            </a:r>
          </a:p>
          <a:p>
            <a:pPr marL="157163" indent="-157163">
              <a:spcAft>
                <a:spcPts val="504"/>
              </a:spcAft>
              <a:buFont typeface="Arial"/>
              <a:buChar char="•"/>
            </a:pPr>
            <a:r>
              <a:rPr lang="en-US" sz="1100" noProof="0" dirty="0">
                <a:solidFill>
                  <a:schemeClr val="tx2"/>
                </a:solidFill>
                <a:cs typeface="Arial" panose="020B0604020202020204" pitchFamily="34" charset="0"/>
              </a:rPr>
              <a:t> BS, West Point</a:t>
            </a:r>
          </a:p>
        </p:txBody>
      </p:sp>
      <p:pic>
        <p:nvPicPr>
          <p:cNvPr id="11" name="Picture Placeholder 42" descr="RichardLee-profile.jpg">
            <a:extLst>
              <a:ext uri="{FF2B5EF4-FFF2-40B4-BE49-F238E27FC236}">
                <a16:creationId xmlns:a16="http://schemas.microsoft.com/office/drawing/2014/main" id="{9A70F9C9-9FE2-E5EA-946A-DA8CA23AA0CB}"/>
              </a:ext>
            </a:extLst>
          </p:cNvPr>
          <p:cNvPicPr>
            <a:picLocks/>
          </p:cNvPicPr>
          <p:nvPr/>
        </p:nvPicPr>
        <p:blipFill rotWithShape="1">
          <a:blip r:embed="rId6"/>
          <a:srcRect/>
          <a:stretch/>
        </p:blipFill>
        <p:spPr>
          <a:xfrm>
            <a:off x="484717" y="1229463"/>
            <a:ext cx="1221775" cy="1221775"/>
          </a:xfrm>
          <a:prstGeom prst="ellipse">
            <a:avLst/>
          </a:prstGeom>
        </p:spPr>
      </p:pic>
      <p:sp>
        <p:nvSpPr>
          <p:cNvPr id="12" name="TextBox 11">
            <a:extLst>
              <a:ext uri="{FF2B5EF4-FFF2-40B4-BE49-F238E27FC236}">
                <a16:creationId xmlns:a16="http://schemas.microsoft.com/office/drawing/2014/main" id="{1D6381AB-C2CC-DEB0-5981-80F5F20E8B10}"/>
              </a:ext>
            </a:extLst>
          </p:cNvPr>
          <p:cNvSpPr txBox="1"/>
          <p:nvPr/>
        </p:nvSpPr>
        <p:spPr>
          <a:xfrm>
            <a:off x="2791425" y="2520193"/>
            <a:ext cx="1989383" cy="369332"/>
          </a:xfrm>
          <a:prstGeom prst="rect">
            <a:avLst/>
          </a:prstGeom>
          <a:noFill/>
        </p:spPr>
        <p:txBody>
          <a:bodyPr wrap="square" lIns="0" tIns="0" rIns="0" bIns="0" rtlCol="0">
            <a:spAutoFit/>
          </a:bodyPr>
          <a:lstStyle/>
          <a:p>
            <a:r>
              <a:rPr lang="en-US" sz="1200" b="1" noProof="0" dirty="0">
                <a:solidFill>
                  <a:schemeClr val="tx2"/>
                </a:solidFill>
                <a:cs typeface="Lato Black"/>
              </a:rPr>
              <a:t>Paul Raver</a:t>
            </a:r>
          </a:p>
          <a:p>
            <a:r>
              <a:rPr lang="en-US" sz="1200" b="1" noProof="0" dirty="0">
                <a:solidFill>
                  <a:schemeClr val="tx2"/>
                </a:solidFill>
                <a:cs typeface="Lato Black"/>
              </a:rPr>
              <a:t>Operations</a:t>
            </a:r>
          </a:p>
        </p:txBody>
      </p:sp>
      <p:sp>
        <p:nvSpPr>
          <p:cNvPr id="13" name="TextBox 12">
            <a:extLst>
              <a:ext uri="{FF2B5EF4-FFF2-40B4-BE49-F238E27FC236}">
                <a16:creationId xmlns:a16="http://schemas.microsoft.com/office/drawing/2014/main" id="{35F43C4A-03E3-06DF-9E8D-4D3269570211}"/>
              </a:ext>
            </a:extLst>
          </p:cNvPr>
          <p:cNvSpPr txBox="1"/>
          <p:nvPr/>
        </p:nvSpPr>
        <p:spPr>
          <a:xfrm>
            <a:off x="2791425" y="2997968"/>
            <a:ext cx="1989383" cy="2964914"/>
          </a:xfrm>
          <a:prstGeom prst="rect">
            <a:avLst/>
          </a:prstGeom>
          <a:noFill/>
        </p:spPr>
        <p:txBody>
          <a:bodyPr wrap="square" lIns="0" tIns="0" rIns="0" bIns="0" rtlCol="0">
            <a:spAutoFit/>
          </a:bodyPr>
          <a:lstStyle/>
          <a:p>
            <a:pPr marL="157163" indent="-157163">
              <a:spcAft>
                <a:spcPts val="504"/>
              </a:spcAft>
              <a:buFont typeface="Arial"/>
              <a:buChar char="•"/>
            </a:pPr>
            <a:r>
              <a:rPr lang="en-US" sz="1100" noProof="0" dirty="0">
                <a:solidFill>
                  <a:schemeClr val="tx2"/>
                </a:solidFill>
                <a:cs typeface="Arial" panose="020B0604020202020204" pitchFamily="34" charset="0"/>
              </a:rPr>
              <a:t>Senior-level executive with twenty-five years of advisory and management consulting experience in strategy, customer operations, and finance with a specialized focus on electric, gas, and water utility clients.  </a:t>
            </a:r>
          </a:p>
          <a:p>
            <a:pPr marL="157163" indent="-157163">
              <a:spcAft>
                <a:spcPts val="504"/>
              </a:spcAft>
              <a:buFont typeface="Arial"/>
              <a:buChar char="•"/>
            </a:pPr>
            <a:r>
              <a:rPr lang="en-US" sz="1100" noProof="0" dirty="0">
                <a:solidFill>
                  <a:schemeClr val="tx2"/>
                </a:solidFill>
                <a:cs typeface="Arial" panose="020B0604020202020204" pitchFamily="34" charset="0"/>
              </a:rPr>
              <a:t>Former senior leader at Alumbra, LLC and Oliver Wyman</a:t>
            </a:r>
          </a:p>
          <a:p>
            <a:pPr marL="157163" indent="-157163">
              <a:spcAft>
                <a:spcPts val="504"/>
              </a:spcAft>
              <a:buFont typeface="Arial"/>
              <a:buChar char="•"/>
            </a:pPr>
            <a:r>
              <a:rPr lang="en-US" sz="1100" noProof="0" dirty="0">
                <a:solidFill>
                  <a:schemeClr val="tx2"/>
                </a:solidFill>
                <a:cs typeface="Arial" panose="020B0604020202020204" pitchFamily="34" charset="0"/>
              </a:rPr>
              <a:t>MBA, The Wharton School of the University of Pennsylvania</a:t>
            </a:r>
          </a:p>
          <a:p>
            <a:pPr marL="157163" indent="-157163">
              <a:spcAft>
                <a:spcPts val="504"/>
              </a:spcAft>
              <a:buFont typeface="Arial"/>
              <a:buChar char="•"/>
            </a:pPr>
            <a:r>
              <a:rPr lang="en-US" sz="1100" noProof="0" dirty="0">
                <a:solidFill>
                  <a:schemeClr val="tx2"/>
                </a:solidFill>
                <a:cs typeface="Arial" panose="020B0604020202020204" pitchFamily="34" charset="0"/>
              </a:rPr>
              <a:t>MA, The Lauder Institute of the University of Pennsylvania </a:t>
            </a:r>
          </a:p>
          <a:p>
            <a:pPr marL="157163" indent="-157163">
              <a:spcAft>
                <a:spcPts val="504"/>
              </a:spcAft>
              <a:buFont typeface="Arial"/>
              <a:buChar char="•"/>
            </a:pPr>
            <a:r>
              <a:rPr lang="en-US" sz="1100" noProof="0" dirty="0">
                <a:solidFill>
                  <a:schemeClr val="tx2"/>
                </a:solidFill>
                <a:cs typeface="Arial" panose="020B0604020202020204" pitchFamily="34" charset="0"/>
              </a:rPr>
              <a:t>BS, Indiana University</a:t>
            </a:r>
          </a:p>
        </p:txBody>
      </p:sp>
      <p:pic>
        <p:nvPicPr>
          <p:cNvPr id="14" name="Picture Placeholder 42">
            <a:extLst>
              <a:ext uri="{FF2B5EF4-FFF2-40B4-BE49-F238E27FC236}">
                <a16:creationId xmlns:a16="http://schemas.microsoft.com/office/drawing/2014/main" id="{5837EE42-BD0A-D89F-626C-4C59E80CC32E}"/>
              </a:ext>
            </a:extLst>
          </p:cNvPr>
          <p:cNvPicPr>
            <a:picLocks/>
          </p:cNvPicPr>
          <p:nvPr/>
        </p:nvPicPr>
        <p:blipFill rotWithShape="1">
          <a:blip r:embed="rId7" cstate="email">
            <a:extLst>
              <a:ext uri="{28A0092B-C50C-407E-A947-70E740481C1C}">
                <a14:useLocalDpi xmlns:a14="http://schemas.microsoft.com/office/drawing/2010/main" val="0"/>
              </a:ext>
            </a:extLst>
          </a:blip>
          <a:srcRect l="25286" t="23126" r="25286" b="43922"/>
          <a:stretch/>
        </p:blipFill>
        <p:spPr>
          <a:xfrm>
            <a:off x="2791424" y="1229462"/>
            <a:ext cx="1221775" cy="1221775"/>
          </a:xfrm>
          <a:prstGeom prst="ellipse">
            <a:avLst/>
          </a:prstGeom>
          <a:effectLst/>
        </p:spPr>
      </p:pic>
      <p:sp>
        <p:nvSpPr>
          <p:cNvPr id="15" name="TextBox 14">
            <a:extLst>
              <a:ext uri="{FF2B5EF4-FFF2-40B4-BE49-F238E27FC236}">
                <a16:creationId xmlns:a16="http://schemas.microsoft.com/office/drawing/2014/main" id="{C5AD253F-AFB7-FC56-7922-6ACA83FB3871}"/>
              </a:ext>
            </a:extLst>
          </p:cNvPr>
          <p:cNvSpPr txBox="1"/>
          <p:nvPr/>
        </p:nvSpPr>
        <p:spPr>
          <a:xfrm>
            <a:off x="5098133" y="2520193"/>
            <a:ext cx="1989383" cy="369332"/>
          </a:xfrm>
          <a:prstGeom prst="rect">
            <a:avLst/>
          </a:prstGeom>
          <a:noFill/>
        </p:spPr>
        <p:txBody>
          <a:bodyPr wrap="square" lIns="0" tIns="0" rIns="0" bIns="0" rtlCol="0">
            <a:spAutoFit/>
          </a:bodyPr>
          <a:lstStyle/>
          <a:p>
            <a:r>
              <a:rPr lang="en-US" sz="1200" b="1" noProof="0" dirty="0">
                <a:solidFill>
                  <a:schemeClr val="tx2"/>
                </a:solidFill>
                <a:cs typeface="Lato Black"/>
              </a:rPr>
              <a:t>Reginald Hampton</a:t>
            </a:r>
          </a:p>
          <a:p>
            <a:r>
              <a:rPr lang="en-US" sz="1200" b="1" noProof="0" dirty="0">
                <a:solidFill>
                  <a:schemeClr val="tx2"/>
                </a:solidFill>
                <a:cs typeface="Lato Black"/>
              </a:rPr>
              <a:t>Technology</a:t>
            </a:r>
          </a:p>
        </p:txBody>
      </p:sp>
      <p:sp>
        <p:nvSpPr>
          <p:cNvPr id="16" name="TextBox 15">
            <a:extLst>
              <a:ext uri="{FF2B5EF4-FFF2-40B4-BE49-F238E27FC236}">
                <a16:creationId xmlns:a16="http://schemas.microsoft.com/office/drawing/2014/main" id="{DAB828D4-486A-0DF0-2B71-5662AB6D1D24}"/>
              </a:ext>
            </a:extLst>
          </p:cNvPr>
          <p:cNvSpPr txBox="1"/>
          <p:nvPr/>
        </p:nvSpPr>
        <p:spPr>
          <a:xfrm>
            <a:off x="5098133" y="2997968"/>
            <a:ext cx="1989383" cy="2769989"/>
          </a:xfrm>
          <a:prstGeom prst="rect">
            <a:avLst/>
          </a:prstGeom>
          <a:noFill/>
        </p:spPr>
        <p:txBody>
          <a:bodyPr wrap="square" lIns="0" tIns="0" rIns="0" bIns="0" rtlCol="0">
            <a:spAutoFit/>
          </a:bodyPr>
          <a:lstStyle/>
          <a:p>
            <a:pPr marL="157163" indent="-157163">
              <a:spcAft>
                <a:spcPts val="600"/>
              </a:spcAft>
              <a:buFont typeface="Arial"/>
              <a:buChar char="•"/>
            </a:pPr>
            <a:r>
              <a:rPr lang="en-US" sz="1100" noProof="0" dirty="0">
                <a:solidFill>
                  <a:schemeClr val="tx2"/>
                </a:solidFill>
                <a:cs typeface="Arial" panose="020B0604020202020204" pitchFamily="34" charset="0"/>
              </a:rPr>
              <a:t>Served as a senior technology and infrastructure operations resource to staffing, non-profit, telecom, hospitals and other healthcare organizations</a:t>
            </a:r>
          </a:p>
          <a:p>
            <a:pPr marL="157163" indent="-157163">
              <a:spcAft>
                <a:spcPts val="600"/>
              </a:spcAft>
              <a:buFont typeface="Arial"/>
              <a:buChar char="•"/>
            </a:pPr>
            <a:r>
              <a:rPr lang="en-US" sz="1100" noProof="0" dirty="0">
                <a:solidFill>
                  <a:schemeClr val="tx2"/>
                </a:solidFill>
                <a:cs typeface="Arial" panose="020B0604020202020204" pitchFamily="34" charset="0"/>
              </a:rPr>
              <a:t>Former systems engineer at First Communications, G/O Digital and ADA; started his tech journey as tech / desktop support with AT&amp;T and 3Comm</a:t>
            </a:r>
          </a:p>
          <a:p>
            <a:pPr marL="157163" indent="-157163">
              <a:spcAft>
                <a:spcPts val="600"/>
              </a:spcAft>
              <a:buFont typeface="Arial"/>
              <a:buChar char="•"/>
            </a:pPr>
            <a:r>
              <a:rPr lang="en-US" sz="1100" noProof="0" dirty="0">
                <a:solidFill>
                  <a:schemeClr val="tx2"/>
                </a:solidFill>
                <a:cs typeface="Arial" panose="020B0604020202020204" pitchFamily="34" charset="0"/>
              </a:rPr>
              <a:t>BS, Management from DeVry University </a:t>
            </a:r>
          </a:p>
          <a:p>
            <a:pPr marL="157163" indent="-157163">
              <a:spcAft>
                <a:spcPts val="600"/>
              </a:spcAft>
              <a:buFont typeface="Arial"/>
              <a:buChar char="•"/>
            </a:pPr>
            <a:r>
              <a:rPr lang="en-US" sz="1100" noProof="0" dirty="0">
                <a:solidFill>
                  <a:schemeClr val="tx2"/>
                </a:solidFill>
                <a:cs typeface="Arial" panose="020B0604020202020204" pitchFamily="34" charset="0"/>
              </a:rPr>
              <a:t>Certified MCP, MCSE, CCNA</a:t>
            </a:r>
          </a:p>
        </p:txBody>
      </p:sp>
      <p:pic>
        <p:nvPicPr>
          <p:cNvPr id="17" name="Picture Placeholder 42" descr="RichardLee-profile.jpg">
            <a:extLst>
              <a:ext uri="{FF2B5EF4-FFF2-40B4-BE49-F238E27FC236}">
                <a16:creationId xmlns:a16="http://schemas.microsoft.com/office/drawing/2014/main" id="{B852C013-AEE7-8371-372C-9D163EBEC31C}"/>
              </a:ext>
            </a:extLst>
          </p:cNvPr>
          <p:cNvPicPr>
            <a:picLocks/>
          </p:cNvPicPr>
          <p:nvPr/>
        </p:nvPicPr>
        <p:blipFill rotWithShape="1">
          <a:blip r:embed="rId8"/>
          <a:srcRect/>
          <a:stretch/>
        </p:blipFill>
        <p:spPr>
          <a:xfrm>
            <a:off x="5098132" y="1229461"/>
            <a:ext cx="1221775" cy="1221775"/>
          </a:xfrm>
          <a:prstGeom prst="ellipse">
            <a:avLst/>
          </a:prstGeom>
          <a:effectLst/>
        </p:spPr>
      </p:pic>
      <p:sp>
        <p:nvSpPr>
          <p:cNvPr id="18" name="TextBox 17">
            <a:extLst>
              <a:ext uri="{FF2B5EF4-FFF2-40B4-BE49-F238E27FC236}">
                <a16:creationId xmlns:a16="http://schemas.microsoft.com/office/drawing/2014/main" id="{C7685685-95E1-8C49-86AC-37480F956823}"/>
              </a:ext>
            </a:extLst>
          </p:cNvPr>
          <p:cNvSpPr txBox="1"/>
          <p:nvPr/>
        </p:nvSpPr>
        <p:spPr>
          <a:xfrm>
            <a:off x="9711550" y="2536537"/>
            <a:ext cx="1989383" cy="369332"/>
          </a:xfrm>
          <a:prstGeom prst="rect">
            <a:avLst/>
          </a:prstGeom>
          <a:noFill/>
        </p:spPr>
        <p:txBody>
          <a:bodyPr wrap="square" lIns="0" tIns="0" rIns="0" bIns="0" rtlCol="0">
            <a:spAutoFit/>
          </a:bodyPr>
          <a:lstStyle/>
          <a:p>
            <a:r>
              <a:rPr lang="en-US" sz="1200" b="1" noProof="0" dirty="0">
                <a:solidFill>
                  <a:schemeClr val="tx2"/>
                </a:solidFill>
                <a:cs typeface="Lato Black"/>
              </a:rPr>
              <a:t>Praveen Goud</a:t>
            </a:r>
          </a:p>
          <a:p>
            <a:r>
              <a:rPr lang="en-US" sz="1200" b="1" noProof="0" dirty="0">
                <a:solidFill>
                  <a:schemeClr val="tx2"/>
                </a:solidFill>
                <a:cs typeface="Lato Black"/>
              </a:rPr>
              <a:t>People</a:t>
            </a:r>
          </a:p>
        </p:txBody>
      </p:sp>
      <p:sp>
        <p:nvSpPr>
          <p:cNvPr id="19" name="TextBox 18">
            <a:extLst>
              <a:ext uri="{FF2B5EF4-FFF2-40B4-BE49-F238E27FC236}">
                <a16:creationId xmlns:a16="http://schemas.microsoft.com/office/drawing/2014/main" id="{1230B9AD-3A76-D6B4-5C82-CBF62F021C0E}"/>
              </a:ext>
            </a:extLst>
          </p:cNvPr>
          <p:cNvSpPr txBox="1"/>
          <p:nvPr/>
        </p:nvSpPr>
        <p:spPr>
          <a:xfrm>
            <a:off x="9711550" y="2997968"/>
            <a:ext cx="1989383" cy="2498120"/>
          </a:xfrm>
          <a:prstGeom prst="rect">
            <a:avLst/>
          </a:prstGeom>
          <a:noFill/>
        </p:spPr>
        <p:txBody>
          <a:bodyPr wrap="square" lIns="0" tIns="0" rIns="0" bIns="0" rtlCol="0">
            <a:spAutoFit/>
          </a:bodyPr>
          <a:lstStyle/>
          <a:p>
            <a:pPr marL="157163" indent="-157163">
              <a:spcAft>
                <a:spcPts val="504"/>
              </a:spcAft>
              <a:buFont typeface="Arial"/>
              <a:buChar char="•"/>
            </a:pPr>
            <a:r>
              <a:rPr lang="en-US" sz="1100" noProof="0" dirty="0">
                <a:solidFill>
                  <a:schemeClr val="tx2"/>
                </a:solidFill>
                <a:cs typeface="Arial" panose="020B0604020202020204" pitchFamily="34" charset="0"/>
              </a:rPr>
              <a:t>Served as the head of HR and chief recruiter to franchises, hospitality, staffing, applications development, and other technology enabled ventures</a:t>
            </a:r>
          </a:p>
          <a:p>
            <a:pPr marL="157163" indent="-157163">
              <a:spcAft>
                <a:spcPts val="504"/>
              </a:spcAft>
              <a:buFont typeface="Arial"/>
              <a:buChar char="•"/>
            </a:pPr>
            <a:r>
              <a:rPr lang="en-US" sz="1100" noProof="0" dirty="0">
                <a:solidFill>
                  <a:schemeClr val="tx2"/>
                </a:solidFill>
                <a:cs typeface="Arial" panose="020B0604020202020204" pitchFamily="34" charset="0"/>
              </a:rPr>
              <a:t>Former consultant and analyst to The Hub Group, Aon, GE Capital, HCL Consulting, Jardin Flemings, Reliable and Samda Informatics</a:t>
            </a:r>
          </a:p>
          <a:p>
            <a:pPr marL="157163" indent="-157163">
              <a:spcAft>
                <a:spcPts val="504"/>
              </a:spcAft>
              <a:buFont typeface="Arial"/>
              <a:buChar char="•"/>
            </a:pPr>
            <a:r>
              <a:rPr lang="en-US" sz="1100" noProof="0" dirty="0">
                <a:solidFill>
                  <a:schemeClr val="tx2"/>
                </a:solidFill>
                <a:cs typeface="Arial" panose="020B0604020202020204" pitchFamily="34" charset="0"/>
              </a:rPr>
              <a:t>BE, Bachelors in Engineering from Osmania University</a:t>
            </a:r>
          </a:p>
        </p:txBody>
      </p:sp>
      <p:pic>
        <p:nvPicPr>
          <p:cNvPr id="20" name="Picture Placeholder 42" descr="RichardLee-profile.jpg">
            <a:extLst>
              <a:ext uri="{FF2B5EF4-FFF2-40B4-BE49-F238E27FC236}">
                <a16:creationId xmlns:a16="http://schemas.microsoft.com/office/drawing/2014/main" id="{B9A7F6B4-E7BE-8957-E2AF-08749D5FADAA}"/>
              </a:ext>
            </a:extLst>
          </p:cNvPr>
          <p:cNvPicPr>
            <a:picLocks/>
          </p:cNvPicPr>
          <p:nvPr/>
        </p:nvPicPr>
        <p:blipFill rotWithShape="1">
          <a:blip r:embed="rId9"/>
          <a:srcRect/>
          <a:stretch/>
        </p:blipFill>
        <p:spPr>
          <a:xfrm>
            <a:off x="9711549" y="1254789"/>
            <a:ext cx="1221775" cy="1221775"/>
          </a:xfrm>
          <a:prstGeom prst="ellipse">
            <a:avLst/>
          </a:prstGeom>
        </p:spPr>
      </p:pic>
      <p:sp>
        <p:nvSpPr>
          <p:cNvPr id="21" name="TextBox 20">
            <a:extLst>
              <a:ext uri="{FF2B5EF4-FFF2-40B4-BE49-F238E27FC236}">
                <a16:creationId xmlns:a16="http://schemas.microsoft.com/office/drawing/2014/main" id="{B7712C1C-EF80-36C1-5366-6D582E41CA31}"/>
              </a:ext>
            </a:extLst>
          </p:cNvPr>
          <p:cNvSpPr txBox="1"/>
          <p:nvPr/>
        </p:nvSpPr>
        <p:spPr>
          <a:xfrm>
            <a:off x="7404841" y="2522877"/>
            <a:ext cx="1989383" cy="369332"/>
          </a:xfrm>
          <a:prstGeom prst="rect">
            <a:avLst/>
          </a:prstGeom>
          <a:noFill/>
        </p:spPr>
        <p:txBody>
          <a:bodyPr wrap="square" lIns="0" tIns="0" rIns="0" bIns="0" rtlCol="0">
            <a:spAutoFit/>
          </a:bodyPr>
          <a:lstStyle/>
          <a:p>
            <a:r>
              <a:rPr lang="en-US" sz="1200" b="1" noProof="0" dirty="0">
                <a:solidFill>
                  <a:schemeClr val="tx2"/>
                </a:solidFill>
                <a:cs typeface="Lato Black"/>
              </a:rPr>
              <a:t>Greg Pickett</a:t>
            </a:r>
          </a:p>
          <a:p>
            <a:r>
              <a:rPr lang="en-US" sz="1200" b="1" noProof="0" dirty="0">
                <a:solidFill>
                  <a:schemeClr val="tx2"/>
                </a:solidFill>
                <a:cs typeface="Lato Black"/>
              </a:rPr>
              <a:t>Security</a:t>
            </a:r>
          </a:p>
        </p:txBody>
      </p:sp>
      <p:sp>
        <p:nvSpPr>
          <p:cNvPr id="22" name="TextBox 21">
            <a:extLst>
              <a:ext uri="{FF2B5EF4-FFF2-40B4-BE49-F238E27FC236}">
                <a16:creationId xmlns:a16="http://schemas.microsoft.com/office/drawing/2014/main" id="{06BD0791-7876-81EA-8860-525D4E94C829}"/>
              </a:ext>
            </a:extLst>
          </p:cNvPr>
          <p:cNvSpPr txBox="1"/>
          <p:nvPr/>
        </p:nvSpPr>
        <p:spPr>
          <a:xfrm>
            <a:off x="7404841" y="2997968"/>
            <a:ext cx="1989383" cy="2392963"/>
          </a:xfrm>
          <a:prstGeom prst="rect">
            <a:avLst/>
          </a:prstGeom>
          <a:noFill/>
        </p:spPr>
        <p:txBody>
          <a:bodyPr wrap="square" lIns="0" tIns="0" rIns="0" bIns="0" rtlCol="0">
            <a:spAutoFit/>
          </a:bodyPr>
          <a:lstStyle/>
          <a:p>
            <a:pPr marL="157163" indent="-157163">
              <a:spcAft>
                <a:spcPts val="504"/>
              </a:spcAft>
              <a:buFont typeface="Arial"/>
              <a:buChar char="•"/>
            </a:pPr>
            <a:r>
              <a:rPr lang="en-US" sz="1100" noProof="0" dirty="0">
                <a:solidFill>
                  <a:schemeClr val="tx2"/>
                </a:solidFill>
                <a:cs typeface="Arial" panose="020B0604020202020204" pitchFamily="34" charset="0"/>
              </a:rPr>
              <a:t>Served as the head of cybersecurity operations for companies in manufacturing, insurance and aerospace industries and a sought-after researcher, delegate (ISACA events) and speaker (Defcon / Blackhat)</a:t>
            </a:r>
          </a:p>
          <a:p>
            <a:pPr marL="157163" indent="-157163">
              <a:spcAft>
                <a:spcPts val="504"/>
              </a:spcAft>
              <a:buFont typeface="Arial"/>
              <a:buChar char="•"/>
            </a:pPr>
            <a:r>
              <a:rPr lang="en-US" sz="1100" noProof="0" dirty="0">
                <a:solidFill>
                  <a:schemeClr val="tx2"/>
                </a:solidFill>
                <a:cs typeface="Arial" panose="020B0604020202020204" pitchFamily="34" charset="0"/>
              </a:rPr>
              <a:t>Former security administrator and intrusion analyst at Abbott Laboratories and FHLB</a:t>
            </a:r>
          </a:p>
          <a:p>
            <a:pPr marL="157163" indent="-157163">
              <a:spcAft>
                <a:spcPts val="504"/>
              </a:spcAft>
              <a:buFont typeface="Arial"/>
              <a:buChar char="•"/>
            </a:pPr>
            <a:r>
              <a:rPr lang="en-US" sz="1100" noProof="0" dirty="0">
                <a:solidFill>
                  <a:schemeClr val="tx2"/>
                </a:solidFill>
                <a:cs typeface="Arial" panose="020B0604020202020204" pitchFamily="34" charset="0"/>
              </a:rPr>
              <a:t>BS from Texas A&amp;M University </a:t>
            </a:r>
          </a:p>
          <a:p>
            <a:pPr marL="157163" indent="-157163">
              <a:spcAft>
                <a:spcPts val="504"/>
              </a:spcAft>
              <a:buFont typeface="Arial"/>
              <a:buChar char="•"/>
            </a:pPr>
            <a:r>
              <a:rPr lang="en-US" sz="1100" noProof="0" dirty="0">
                <a:solidFill>
                  <a:schemeClr val="tx2"/>
                </a:solidFill>
                <a:cs typeface="Arial" panose="020B0604020202020204" pitchFamily="34" charset="0"/>
              </a:rPr>
              <a:t>Certified CISSP, GCIA, GPEN</a:t>
            </a:r>
          </a:p>
        </p:txBody>
      </p:sp>
      <p:pic>
        <p:nvPicPr>
          <p:cNvPr id="23" name="Picture Placeholder 42" descr="RichardLee-profile.jpg">
            <a:extLst>
              <a:ext uri="{FF2B5EF4-FFF2-40B4-BE49-F238E27FC236}">
                <a16:creationId xmlns:a16="http://schemas.microsoft.com/office/drawing/2014/main" id="{814EF2BA-AF15-E8BD-0885-D19C6E172A43}"/>
              </a:ext>
            </a:extLst>
          </p:cNvPr>
          <p:cNvPicPr>
            <a:picLocks/>
          </p:cNvPicPr>
          <p:nvPr/>
        </p:nvPicPr>
        <p:blipFill rotWithShape="1">
          <a:blip r:embed="rId10"/>
          <a:srcRect/>
          <a:stretch/>
        </p:blipFill>
        <p:spPr>
          <a:xfrm>
            <a:off x="7404840" y="1212456"/>
            <a:ext cx="1221775" cy="1221775"/>
          </a:xfrm>
          <a:prstGeom prst="ellipse">
            <a:avLst/>
          </a:prstGeom>
          <a:effectLst/>
        </p:spPr>
      </p:pic>
    </p:spTree>
    <p:extLst>
      <p:ext uri="{BB962C8B-B14F-4D97-AF65-F5344CB8AC3E}">
        <p14:creationId xmlns:p14="http://schemas.microsoft.com/office/powerpoint/2010/main" val="184188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DAD922C-AF91-0717-FFE6-3DDA1A6C6599}"/>
              </a:ext>
            </a:extLst>
          </p:cNvPr>
          <p:cNvGraphicFramePr>
            <a:graphicFrameLocks noChangeAspect="1"/>
          </p:cNvGraphicFramePr>
          <p:nvPr>
            <p:custDataLst>
              <p:tags r:id="rId1"/>
            </p:custDataLst>
            <p:extLst>
              <p:ext uri="{D42A27DB-BD31-4B8C-83A1-F6EECF244321}">
                <p14:modId xmlns:p14="http://schemas.microsoft.com/office/powerpoint/2010/main" val="811862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6" name="think-cell data - do not delete" hidden="1">
                        <a:extLst>
                          <a:ext uri="{FF2B5EF4-FFF2-40B4-BE49-F238E27FC236}">
                            <a16:creationId xmlns:a16="http://schemas.microsoft.com/office/drawing/2014/main" id="{3DAD922C-AF91-0717-FFE6-3DDA1A6C65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7A2D6B-B5A1-41C2-BDE0-9264BDB6FEF6}"/>
              </a:ext>
            </a:extLst>
          </p:cNvPr>
          <p:cNvSpPr>
            <a:spLocks noGrp="1"/>
          </p:cNvSpPr>
          <p:nvPr>
            <p:ph type="title"/>
          </p:nvPr>
        </p:nvSpPr>
        <p:spPr>
          <a:xfrm>
            <a:off x="484717" y="338364"/>
            <a:ext cx="11216216" cy="390300"/>
          </a:xfrm>
        </p:spPr>
        <p:txBody>
          <a:bodyPr vert="horz"/>
          <a:lstStyle/>
          <a:p>
            <a:r>
              <a:rPr lang="en-US" sz="2800" noProof="0" dirty="0">
                <a:solidFill>
                  <a:schemeClr val="tx2"/>
                </a:solidFill>
                <a:latin typeface="+mn-lt"/>
              </a:rPr>
              <a:t>Key </a:t>
            </a:r>
            <a:r>
              <a:rPr lang="en-US" sz="2800" noProof="0" dirty="0">
                <a:solidFill>
                  <a:srgbClr val="FF9933"/>
                </a:solidFill>
                <a:latin typeface="+mn-lt"/>
              </a:rPr>
              <a:t>Details</a:t>
            </a:r>
          </a:p>
        </p:txBody>
      </p:sp>
      <p:sp>
        <p:nvSpPr>
          <p:cNvPr id="24" name="Title 1">
            <a:extLst>
              <a:ext uri="{FF2B5EF4-FFF2-40B4-BE49-F238E27FC236}">
                <a16:creationId xmlns:a16="http://schemas.microsoft.com/office/drawing/2014/main" id="{197FA54C-062F-2869-41E8-528390D203BA}"/>
              </a:ext>
            </a:extLst>
          </p:cNvPr>
          <p:cNvSpPr txBox="1">
            <a:spLocks/>
          </p:cNvSpPr>
          <p:nvPr/>
        </p:nvSpPr>
        <p:spPr>
          <a:xfrm>
            <a:off x="484717" y="899754"/>
            <a:ext cx="11216216" cy="250903"/>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US" sz="1800" b="0" noProof="0" dirty="0">
                <a:latin typeface="+mn-lt"/>
              </a:rPr>
              <a:t>Business information</a:t>
            </a:r>
          </a:p>
        </p:txBody>
      </p:sp>
      <p:grpSp>
        <p:nvGrpSpPr>
          <p:cNvPr id="15" name="Group 14">
            <a:extLst>
              <a:ext uri="{FF2B5EF4-FFF2-40B4-BE49-F238E27FC236}">
                <a16:creationId xmlns:a16="http://schemas.microsoft.com/office/drawing/2014/main" id="{372B93CB-27F0-8C17-399B-49F13009771A}"/>
              </a:ext>
            </a:extLst>
          </p:cNvPr>
          <p:cNvGrpSpPr/>
          <p:nvPr/>
        </p:nvGrpSpPr>
        <p:grpSpPr>
          <a:xfrm>
            <a:off x="484717" y="1636704"/>
            <a:ext cx="2983913" cy="553998"/>
            <a:chOff x="484717" y="1497565"/>
            <a:chExt cx="2983913" cy="553998"/>
          </a:xfrm>
        </p:grpSpPr>
        <p:sp>
          <p:nvSpPr>
            <p:cNvPr id="9" name="TextBox 8">
              <a:extLst>
                <a:ext uri="{FF2B5EF4-FFF2-40B4-BE49-F238E27FC236}">
                  <a16:creationId xmlns:a16="http://schemas.microsoft.com/office/drawing/2014/main" id="{08C8FCFF-F957-2FCF-6E16-535B83A0AF89}"/>
                </a:ext>
              </a:extLst>
            </p:cNvPr>
            <p:cNvSpPr txBox="1">
              <a:spLocks/>
            </p:cNvSpPr>
            <p:nvPr/>
          </p:nvSpPr>
          <p:spPr>
            <a:xfrm>
              <a:off x="1184002" y="1497565"/>
              <a:ext cx="2284628" cy="553998"/>
            </a:xfrm>
            <a:prstGeom prst="rect">
              <a:avLst/>
            </a:prstGeom>
            <a:noFill/>
          </p:spPr>
          <p:txBody>
            <a:bodyPr wrap="none" lIns="0" tIns="0" rIns="0" bIns="0" rtlCol="0">
              <a:noAutofit/>
            </a:bodyPr>
            <a:lstStyle/>
            <a:p>
              <a:r>
                <a:rPr lang="en-US" sz="1800" b="1" noProof="0" dirty="0">
                  <a:solidFill>
                    <a:schemeClr val="tx2"/>
                  </a:solidFill>
                  <a:cs typeface="Arial"/>
                </a:rPr>
                <a:t>2006</a:t>
              </a:r>
              <a:endParaRPr lang="en-US" b="1" noProof="0" dirty="0">
                <a:solidFill>
                  <a:schemeClr val="tx2"/>
                </a:solidFill>
              </a:endParaRPr>
            </a:p>
            <a:p>
              <a:r>
                <a:rPr lang="en-US" noProof="0" dirty="0">
                  <a:solidFill>
                    <a:schemeClr val="tx2"/>
                  </a:solidFill>
                </a:rPr>
                <a:t>Year Incorporated</a:t>
              </a:r>
              <a:endParaRPr lang="en-US" noProof="0" dirty="0">
                <a:solidFill>
                  <a:schemeClr val="tx2"/>
                </a:solidFill>
                <a:cs typeface="Lato Light"/>
              </a:endParaRPr>
            </a:p>
          </p:txBody>
        </p:sp>
        <p:pic>
          <p:nvPicPr>
            <p:cNvPr id="27" name="Graphic 26">
              <a:extLst>
                <a:ext uri="{FF2B5EF4-FFF2-40B4-BE49-F238E27FC236}">
                  <a16:creationId xmlns:a16="http://schemas.microsoft.com/office/drawing/2014/main" id="{40ED95A7-C675-D935-EABA-EB64406AC19B}"/>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484717" y="1533681"/>
              <a:ext cx="481767" cy="481767"/>
            </a:xfrm>
            <a:prstGeom prst="rect">
              <a:avLst/>
            </a:prstGeom>
          </p:spPr>
        </p:pic>
      </p:grpSp>
      <p:grpSp>
        <p:nvGrpSpPr>
          <p:cNvPr id="18" name="Group 17">
            <a:extLst>
              <a:ext uri="{FF2B5EF4-FFF2-40B4-BE49-F238E27FC236}">
                <a16:creationId xmlns:a16="http://schemas.microsoft.com/office/drawing/2014/main" id="{4D4212E1-D10F-E33F-944C-CCC57F437183}"/>
              </a:ext>
            </a:extLst>
          </p:cNvPr>
          <p:cNvGrpSpPr/>
          <p:nvPr/>
        </p:nvGrpSpPr>
        <p:grpSpPr>
          <a:xfrm>
            <a:off x="484717" y="3913612"/>
            <a:ext cx="2983913" cy="553998"/>
            <a:chOff x="484717" y="3256080"/>
            <a:chExt cx="2983913" cy="553998"/>
          </a:xfrm>
        </p:grpSpPr>
        <p:sp>
          <p:nvSpPr>
            <p:cNvPr id="12" name="TextBox 11">
              <a:extLst>
                <a:ext uri="{FF2B5EF4-FFF2-40B4-BE49-F238E27FC236}">
                  <a16:creationId xmlns:a16="http://schemas.microsoft.com/office/drawing/2014/main" id="{D72D6C95-54F6-D981-AB87-3376F665F170}"/>
                </a:ext>
              </a:extLst>
            </p:cNvPr>
            <p:cNvSpPr txBox="1">
              <a:spLocks/>
            </p:cNvSpPr>
            <p:nvPr/>
          </p:nvSpPr>
          <p:spPr>
            <a:xfrm>
              <a:off x="1184002" y="3256080"/>
              <a:ext cx="2284628" cy="553998"/>
            </a:xfrm>
            <a:prstGeom prst="rect">
              <a:avLst/>
            </a:prstGeom>
            <a:noFill/>
          </p:spPr>
          <p:txBody>
            <a:bodyPr wrap="square" lIns="0" tIns="0" rIns="0" bIns="0" rtlCol="0">
              <a:spAutoFit/>
            </a:bodyPr>
            <a:lstStyle/>
            <a:p>
              <a:r>
                <a:rPr lang="en-US" sz="1800" b="1" noProof="0" dirty="0">
                  <a:solidFill>
                    <a:schemeClr val="tx2"/>
                  </a:solidFill>
                  <a:cs typeface="Arial"/>
                </a:rPr>
                <a:t>Illinois</a:t>
              </a:r>
            </a:p>
            <a:p>
              <a:r>
                <a:rPr lang="en-US" noProof="0" dirty="0">
                  <a:solidFill>
                    <a:schemeClr val="tx2"/>
                  </a:solidFill>
                </a:rPr>
                <a:t>State of Incorporation</a:t>
              </a:r>
              <a:endParaRPr lang="en-US" noProof="0" dirty="0">
                <a:solidFill>
                  <a:schemeClr val="tx2"/>
                </a:solidFill>
                <a:cs typeface="Lato Light"/>
              </a:endParaRPr>
            </a:p>
          </p:txBody>
        </p:sp>
        <p:pic>
          <p:nvPicPr>
            <p:cNvPr id="43" name="Graphic 42">
              <a:extLst>
                <a:ext uri="{FF2B5EF4-FFF2-40B4-BE49-F238E27FC236}">
                  <a16:creationId xmlns:a16="http://schemas.microsoft.com/office/drawing/2014/main" id="{83BDC691-80C6-E855-4453-7D6EA286A92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484717" y="3292196"/>
              <a:ext cx="481767" cy="481767"/>
            </a:xfrm>
            <a:prstGeom prst="rect">
              <a:avLst/>
            </a:prstGeom>
          </p:spPr>
        </p:pic>
      </p:grpSp>
      <p:grpSp>
        <p:nvGrpSpPr>
          <p:cNvPr id="16" name="Group 15">
            <a:extLst>
              <a:ext uri="{FF2B5EF4-FFF2-40B4-BE49-F238E27FC236}">
                <a16:creationId xmlns:a16="http://schemas.microsoft.com/office/drawing/2014/main" id="{0086F808-12CA-DF16-507A-BF2CF45D945D}"/>
              </a:ext>
            </a:extLst>
          </p:cNvPr>
          <p:cNvGrpSpPr/>
          <p:nvPr/>
        </p:nvGrpSpPr>
        <p:grpSpPr>
          <a:xfrm>
            <a:off x="484717" y="2775158"/>
            <a:ext cx="2983913" cy="553998"/>
            <a:chOff x="484717" y="2334198"/>
            <a:chExt cx="2983913" cy="553998"/>
          </a:xfrm>
        </p:grpSpPr>
        <p:sp>
          <p:nvSpPr>
            <p:cNvPr id="11" name="TextBox 10">
              <a:extLst>
                <a:ext uri="{FF2B5EF4-FFF2-40B4-BE49-F238E27FC236}">
                  <a16:creationId xmlns:a16="http://schemas.microsoft.com/office/drawing/2014/main" id="{6D565F57-91BE-CBCB-59F0-DA23DAD2B93F}"/>
                </a:ext>
              </a:extLst>
            </p:cNvPr>
            <p:cNvSpPr txBox="1">
              <a:spLocks/>
            </p:cNvSpPr>
            <p:nvPr/>
          </p:nvSpPr>
          <p:spPr>
            <a:xfrm>
              <a:off x="1184002" y="2334198"/>
              <a:ext cx="2284628" cy="553998"/>
            </a:xfrm>
            <a:prstGeom prst="rect">
              <a:avLst/>
            </a:prstGeom>
            <a:noFill/>
          </p:spPr>
          <p:txBody>
            <a:bodyPr wrap="square" lIns="0" tIns="0" rIns="0" bIns="0" rtlCol="0">
              <a:spAutoFit/>
            </a:bodyPr>
            <a:lstStyle/>
            <a:p>
              <a:r>
                <a:rPr lang="en-US" sz="1800" b="1" noProof="0" dirty="0">
                  <a:solidFill>
                    <a:schemeClr val="tx2"/>
                  </a:solidFill>
                  <a:cs typeface="Arial"/>
                </a:rPr>
                <a:t>15+</a:t>
              </a:r>
              <a:endParaRPr lang="en-US" b="1" noProof="0" dirty="0">
                <a:solidFill>
                  <a:schemeClr val="tx2"/>
                </a:solidFill>
              </a:endParaRPr>
            </a:p>
            <a:p>
              <a:r>
                <a:rPr lang="en-US" noProof="0" dirty="0">
                  <a:solidFill>
                    <a:schemeClr val="tx2"/>
                  </a:solidFill>
                </a:rPr>
                <a:t>Years in Business</a:t>
              </a:r>
              <a:endParaRPr lang="en-US" noProof="0" dirty="0">
                <a:solidFill>
                  <a:schemeClr val="tx2"/>
                </a:solidFill>
                <a:cs typeface="Lato Light"/>
              </a:endParaRPr>
            </a:p>
          </p:txBody>
        </p:sp>
        <p:pic>
          <p:nvPicPr>
            <p:cNvPr id="45" name="Graphic 44">
              <a:extLst>
                <a:ext uri="{FF2B5EF4-FFF2-40B4-BE49-F238E27FC236}">
                  <a16:creationId xmlns:a16="http://schemas.microsoft.com/office/drawing/2014/main" id="{CE9FDDC4-102B-E520-89FC-A78018D835FC}"/>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484717" y="2370314"/>
              <a:ext cx="481767" cy="481767"/>
            </a:xfrm>
            <a:prstGeom prst="rect">
              <a:avLst/>
            </a:prstGeom>
          </p:spPr>
        </p:pic>
      </p:grpSp>
      <p:cxnSp>
        <p:nvCxnSpPr>
          <p:cNvPr id="50" name="Straight Connector 49">
            <a:extLst>
              <a:ext uri="{FF2B5EF4-FFF2-40B4-BE49-F238E27FC236}">
                <a16:creationId xmlns:a16="http://schemas.microsoft.com/office/drawing/2014/main" id="{A37E706B-DF5E-FFC3-2AB6-2761D8055048}"/>
              </a:ext>
            </a:extLst>
          </p:cNvPr>
          <p:cNvCxnSpPr>
            <a:cxnSpLocks/>
          </p:cNvCxnSpPr>
          <p:nvPr/>
        </p:nvCxnSpPr>
        <p:spPr>
          <a:xfrm>
            <a:off x="3785057" y="1636704"/>
            <a:ext cx="0" cy="4523357"/>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DF921FC-79F5-B270-5336-3CBF42A2010D}"/>
              </a:ext>
            </a:extLst>
          </p:cNvPr>
          <p:cNvGrpSpPr/>
          <p:nvPr/>
        </p:nvGrpSpPr>
        <p:grpSpPr>
          <a:xfrm>
            <a:off x="4101483" y="1636704"/>
            <a:ext cx="7599443" cy="830997"/>
            <a:chOff x="4101483" y="1636704"/>
            <a:chExt cx="7599443" cy="830997"/>
          </a:xfrm>
        </p:grpSpPr>
        <p:sp>
          <p:nvSpPr>
            <p:cNvPr id="14" name="TextBox 13">
              <a:extLst>
                <a:ext uri="{FF2B5EF4-FFF2-40B4-BE49-F238E27FC236}">
                  <a16:creationId xmlns:a16="http://schemas.microsoft.com/office/drawing/2014/main" id="{36FD934D-E692-94FD-E0F5-3B3BB120A12D}"/>
                </a:ext>
              </a:extLst>
            </p:cNvPr>
            <p:cNvSpPr txBox="1">
              <a:spLocks/>
            </p:cNvSpPr>
            <p:nvPr/>
          </p:nvSpPr>
          <p:spPr>
            <a:xfrm>
              <a:off x="4768439" y="1636704"/>
              <a:ext cx="6932487" cy="830997"/>
            </a:xfrm>
            <a:prstGeom prst="rect">
              <a:avLst/>
            </a:prstGeom>
            <a:noFill/>
          </p:spPr>
          <p:txBody>
            <a:bodyPr wrap="square" lIns="0" tIns="0" rIns="0" bIns="0" rtlCol="0">
              <a:spAutoFit/>
            </a:bodyPr>
            <a:lstStyle/>
            <a:p>
              <a:r>
                <a:rPr lang="en-US" sz="1800" b="1" noProof="0" dirty="0">
                  <a:solidFill>
                    <a:schemeClr val="tx2"/>
                  </a:solidFill>
                  <a:cs typeface="Arial"/>
                </a:rPr>
                <a:t>Illinois Minority Service-Disabled Business Enterprise (MSDV)</a:t>
              </a:r>
              <a:br>
                <a:rPr lang="en-US" sz="1800" b="1" noProof="0" dirty="0">
                  <a:solidFill>
                    <a:schemeClr val="tx2"/>
                  </a:solidFill>
                  <a:cs typeface="Arial"/>
                </a:rPr>
              </a:br>
              <a:r>
                <a:rPr lang="en-US" sz="1800" b="1" noProof="0" dirty="0">
                  <a:solidFill>
                    <a:schemeClr val="tx2"/>
                  </a:solidFill>
                  <a:cs typeface="Arial"/>
                </a:rPr>
                <a:t>Illinois Minority Business Enterprise (MBE)</a:t>
              </a:r>
              <a:endParaRPr lang="en-US" b="1" noProof="0" dirty="0">
                <a:solidFill>
                  <a:schemeClr val="tx2"/>
                </a:solidFill>
              </a:endParaRPr>
            </a:p>
            <a:p>
              <a:r>
                <a:rPr lang="en-US" noProof="0" dirty="0">
                  <a:solidFill>
                    <a:schemeClr val="tx2"/>
                  </a:solidFill>
                </a:rPr>
                <a:t>Certifications</a:t>
              </a:r>
              <a:endParaRPr lang="en-US" noProof="0" dirty="0">
                <a:solidFill>
                  <a:schemeClr val="tx2"/>
                </a:solidFill>
                <a:cs typeface="Lato Light"/>
              </a:endParaRPr>
            </a:p>
          </p:txBody>
        </p:sp>
        <p:pic>
          <p:nvPicPr>
            <p:cNvPr id="39" name="Graphic 38">
              <a:extLst>
                <a:ext uri="{FF2B5EF4-FFF2-40B4-BE49-F238E27FC236}">
                  <a16:creationId xmlns:a16="http://schemas.microsoft.com/office/drawing/2014/main" id="{4C52F9A6-444F-8AA3-03D8-BB7FE99B9013}"/>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4101483" y="1636704"/>
              <a:ext cx="481767" cy="481767"/>
            </a:xfrm>
            <a:prstGeom prst="rect">
              <a:avLst/>
            </a:prstGeom>
          </p:spPr>
        </p:pic>
      </p:grpSp>
      <p:grpSp>
        <p:nvGrpSpPr>
          <p:cNvPr id="10" name="Group 9">
            <a:extLst>
              <a:ext uri="{FF2B5EF4-FFF2-40B4-BE49-F238E27FC236}">
                <a16:creationId xmlns:a16="http://schemas.microsoft.com/office/drawing/2014/main" id="{4742AAEE-546C-055C-FB51-FEA157F7811A}"/>
              </a:ext>
            </a:extLst>
          </p:cNvPr>
          <p:cNvGrpSpPr/>
          <p:nvPr/>
        </p:nvGrpSpPr>
        <p:grpSpPr>
          <a:xfrm>
            <a:off x="484717" y="5052065"/>
            <a:ext cx="2983913" cy="1107996"/>
            <a:chOff x="484717" y="5017173"/>
            <a:chExt cx="2983913" cy="1107996"/>
          </a:xfrm>
        </p:grpSpPr>
        <p:sp>
          <p:nvSpPr>
            <p:cNvPr id="13" name="TextBox 12">
              <a:extLst>
                <a:ext uri="{FF2B5EF4-FFF2-40B4-BE49-F238E27FC236}">
                  <a16:creationId xmlns:a16="http://schemas.microsoft.com/office/drawing/2014/main" id="{FA309355-E495-EC32-A307-00A681918F2A}"/>
                </a:ext>
              </a:extLst>
            </p:cNvPr>
            <p:cNvSpPr txBox="1">
              <a:spLocks/>
            </p:cNvSpPr>
            <p:nvPr/>
          </p:nvSpPr>
          <p:spPr>
            <a:xfrm>
              <a:off x="1184002" y="5017173"/>
              <a:ext cx="2284628" cy="1107996"/>
            </a:xfrm>
            <a:prstGeom prst="rect">
              <a:avLst/>
            </a:prstGeom>
            <a:noFill/>
          </p:spPr>
          <p:txBody>
            <a:bodyPr wrap="square" lIns="0" tIns="0" rIns="0" bIns="0" rtlCol="0">
              <a:spAutoFit/>
            </a:bodyPr>
            <a:lstStyle/>
            <a:p>
              <a:r>
                <a:rPr lang="en-US" sz="1800" b="1" noProof="0" dirty="0">
                  <a:solidFill>
                    <a:schemeClr val="tx2"/>
                  </a:solidFill>
                  <a:cs typeface="Arial"/>
                </a:rPr>
                <a:t>Varies depending on current level of engagements</a:t>
              </a:r>
              <a:endParaRPr lang="en-US" b="1" noProof="0" dirty="0">
                <a:solidFill>
                  <a:schemeClr val="tx2"/>
                </a:solidFill>
              </a:endParaRPr>
            </a:p>
            <a:p>
              <a:r>
                <a:rPr lang="en-US" noProof="0" dirty="0">
                  <a:solidFill>
                    <a:schemeClr val="tx2"/>
                  </a:solidFill>
                </a:rPr>
                <a:t>Number of Employees</a:t>
              </a:r>
              <a:endParaRPr lang="en-US" noProof="0" dirty="0">
                <a:solidFill>
                  <a:schemeClr val="tx2"/>
                </a:solidFill>
                <a:cs typeface="Lato Light"/>
              </a:endParaRPr>
            </a:p>
          </p:txBody>
        </p:sp>
        <p:pic>
          <p:nvPicPr>
            <p:cNvPr id="41" name="Graphic 40">
              <a:extLst>
                <a:ext uri="{FF2B5EF4-FFF2-40B4-BE49-F238E27FC236}">
                  <a16:creationId xmlns:a16="http://schemas.microsoft.com/office/drawing/2014/main" id="{87BF5B19-D5BD-F3E8-5F85-01981EE732F3}"/>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484717" y="5017173"/>
              <a:ext cx="608767" cy="608767"/>
            </a:xfrm>
            <a:prstGeom prst="rect">
              <a:avLst/>
            </a:prstGeom>
          </p:spPr>
        </p:pic>
      </p:grpSp>
      <p:cxnSp>
        <p:nvCxnSpPr>
          <p:cNvPr id="64" name="Straight Connector 63">
            <a:extLst>
              <a:ext uri="{FF2B5EF4-FFF2-40B4-BE49-F238E27FC236}">
                <a16:creationId xmlns:a16="http://schemas.microsoft.com/office/drawing/2014/main" id="{E4B8B96E-140B-6CED-24F3-17EB38F132D3}"/>
              </a:ext>
            </a:extLst>
          </p:cNvPr>
          <p:cNvCxnSpPr>
            <a:cxnSpLocks/>
          </p:cNvCxnSpPr>
          <p:nvPr/>
        </p:nvCxnSpPr>
        <p:spPr>
          <a:xfrm>
            <a:off x="8042509" y="3144489"/>
            <a:ext cx="0" cy="301557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DC74AF61-4227-AC4C-156D-17874E96089D}"/>
              </a:ext>
            </a:extLst>
          </p:cNvPr>
          <p:cNvGrpSpPr/>
          <p:nvPr/>
        </p:nvGrpSpPr>
        <p:grpSpPr>
          <a:xfrm>
            <a:off x="4101483" y="3144489"/>
            <a:ext cx="3507262" cy="553998"/>
            <a:chOff x="4101483" y="2584591"/>
            <a:chExt cx="3507262" cy="553998"/>
          </a:xfrm>
        </p:grpSpPr>
        <p:sp>
          <p:nvSpPr>
            <p:cNvPr id="17" name="TextBox 16">
              <a:extLst>
                <a:ext uri="{FF2B5EF4-FFF2-40B4-BE49-F238E27FC236}">
                  <a16:creationId xmlns:a16="http://schemas.microsoft.com/office/drawing/2014/main" id="{60452C16-E68A-A390-5964-A476A493E47C}"/>
                </a:ext>
              </a:extLst>
            </p:cNvPr>
            <p:cNvSpPr txBox="1">
              <a:spLocks/>
            </p:cNvSpPr>
            <p:nvPr/>
          </p:nvSpPr>
          <p:spPr>
            <a:xfrm>
              <a:off x="4768438" y="2584591"/>
              <a:ext cx="2840307" cy="553998"/>
            </a:xfrm>
            <a:prstGeom prst="rect">
              <a:avLst/>
            </a:prstGeom>
            <a:noFill/>
          </p:spPr>
          <p:txBody>
            <a:bodyPr wrap="square" lIns="0" tIns="0" rIns="0" bIns="0" rtlCol="0">
              <a:spAutoFit/>
            </a:bodyPr>
            <a:lstStyle/>
            <a:p>
              <a:r>
                <a:rPr lang="en-US" sz="1800" b="1" noProof="0" dirty="0">
                  <a:solidFill>
                    <a:schemeClr val="tx2"/>
                  </a:solidFill>
                  <a:cs typeface="Arial"/>
                </a:rPr>
                <a:t>RJSL Group LLC</a:t>
              </a:r>
              <a:endParaRPr lang="en-US" b="1" noProof="0" dirty="0">
                <a:solidFill>
                  <a:schemeClr val="tx2"/>
                </a:solidFill>
              </a:endParaRPr>
            </a:p>
            <a:p>
              <a:r>
                <a:rPr lang="en-US" noProof="0" dirty="0">
                  <a:solidFill>
                    <a:schemeClr val="tx2"/>
                  </a:solidFill>
                </a:rPr>
                <a:t>Registered Company Name</a:t>
              </a:r>
              <a:endParaRPr lang="en-US" noProof="0" dirty="0">
                <a:solidFill>
                  <a:schemeClr val="tx2"/>
                </a:solidFill>
                <a:cs typeface="Lato Light"/>
              </a:endParaRPr>
            </a:p>
          </p:txBody>
        </p:sp>
        <p:pic>
          <p:nvPicPr>
            <p:cNvPr id="37" name="Graphic 36">
              <a:extLst>
                <a:ext uri="{FF2B5EF4-FFF2-40B4-BE49-F238E27FC236}">
                  <a16:creationId xmlns:a16="http://schemas.microsoft.com/office/drawing/2014/main" id="{39FE6711-CE2B-527D-7F9D-83072A53AE30}"/>
                </a:ext>
              </a:extLst>
            </p:cNvPr>
            <p:cNvPicPr>
              <a:picLocks/>
            </p:cNvPicPr>
            <p:nvPr/>
          </p:nvPicPr>
          <p:blipFill>
            <a:blip r:embed="rId16">
              <a:extLst>
                <a:ext uri="{96DAC541-7B7A-43D3-8B79-37D633B846F1}">
                  <asvg:svgBlip xmlns:asvg="http://schemas.microsoft.com/office/drawing/2016/SVG/main" r:embed="rId17"/>
                </a:ext>
              </a:extLst>
            </a:blip>
            <a:stretch>
              <a:fillRect/>
            </a:stretch>
          </p:blipFill>
          <p:spPr>
            <a:xfrm>
              <a:off x="4101483" y="2620707"/>
              <a:ext cx="481767" cy="481767"/>
            </a:xfrm>
            <a:prstGeom prst="rect">
              <a:avLst/>
            </a:prstGeom>
          </p:spPr>
        </p:pic>
      </p:grpSp>
      <p:cxnSp>
        <p:nvCxnSpPr>
          <p:cNvPr id="23" name="Straight Connector 22">
            <a:extLst>
              <a:ext uri="{FF2B5EF4-FFF2-40B4-BE49-F238E27FC236}">
                <a16:creationId xmlns:a16="http://schemas.microsoft.com/office/drawing/2014/main" id="{CC876D25-B8E3-5F61-F822-5FD938E56C6E}"/>
              </a:ext>
            </a:extLst>
          </p:cNvPr>
          <p:cNvCxnSpPr/>
          <p:nvPr/>
        </p:nvCxnSpPr>
        <p:spPr>
          <a:xfrm>
            <a:off x="484717" y="2482930"/>
            <a:ext cx="298391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4E803A3-058C-5600-95A3-BF45011A48FE}"/>
              </a:ext>
            </a:extLst>
          </p:cNvPr>
          <p:cNvCxnSpPr/>
          <p:nvPr/>
        </p:nvCxnSpPr>
        <p:spPr>
          <a:xfrm>
            <a:off x="484717" y="3621384"/>
            <a:ext cx="298391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D545E0D-3751-4673-086C-D8DDDD60E08A}"/>
              </a:ext>
            </a:extLst>
          </p:cNvPr>
          <p:cNvCxnSpPr/>
          <p:nvPr/>
        </p:nvCxnSpPr>
        <p:spPr>
          <a:xfrm>
            <a:off x="484717" y="4759837"/>
            <a:ext cx="298391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6C92FB8-FAF1-9BF7-0A4D-C7B640606A60}"/>
              </a:ext>
            </a:extLst>
          </p:cNvPr>
          <p:cNvCxnSpPr>
            <a:cxnSpLocks/>
          </p:cNvCxnSpPr>
          <p:nvPr/>
        </p:nvCxnSpPr>
        <p:spPr>
          <a:xfrm>
            <a:off x="4101483" y="2806095"/>
            <a:ext cx="759944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C5463F8-5157-5EC6-E68C-B491C71B9E34}"/>
              </a:ext>
            </a:extLst>
          </p:cNvPr>
          <p:cNvCxnSpPr>
            <a:cxnSpLocks/>
          </p:cNvCxnSpPr>
          <p:nvPr/>
        </p:nvCxnSpPr>
        <p:spPr>
          <a:xfrm>
            <a:off x="4101483" y="4036881"/>
            <a:ext cx="35072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B32F803-2BCA-D9E3-9250-C28A25004DD4}"/>
              </a:ext>
            </a:extLst>
          </p:cNvPr>
          <p:cNvGrpSpPr/>
          <p:nvPr/>
        </p:nvGrpSpPr>
        <p:grpSpPr>
          <a:xfrm>
            <a:off x="4101483" y="4513776"/>
            <a:ext cx="3224652" cy="553998"/>
            <a:chOff x="8476274" y="4696094"/>
            <a:chExt cx="3224652" cy="553998"/>
          </a:xfrm>
        </p:grpSpPr>
        <p:sp>
          <p:nvSpPr>
            <p:cNvPr id="4" name="TextBox 3">
              <a:extLst>
                <a:ext uri="{FF2B5EF4-FFF2-40B4-BE49-F238E27FC236}">
                  <a16:creationId xmlns:a16="http://schemas.microsoft.com/office/drawing/2014/main" id="{94971CA4-CB97-4FA0-AB99-596B327A51C2}"/>
                </a:ext>
              </a:extLst>
            </p:cNvPr>
            <p:cNvSpPr txBox="1">
              <a:spLocks/>
            </p:cNvSpPr>
            <p:nvPr/>
          </p:nvSpPr>
          <p:spPr>
            <a:xfrm>
              <a:off x="9231086" y="4696094"/>
              <a:ext cx="2469840" cy="553998"/>
            </a:xfrm>
            <a:prstGeom prst="rect">
              <a:avLst/>
            </a:prstGeom>
            <a:noFill/>
          </p:spPr>
          <p:txBody>
            <a:bodyPr wrap="square" lIns="0" tIns="0" rIns="0" bIns="0" rtlCol="0">
              <a:spAutoFit/>
            </a:bodyPr>
            <a:lstStyle/>
            <a:p>
              <a:r>
                <a:rPr lang="en-US" sz="1800" b="1" noProof="0" dirty="0">
                  <a:solidFill>
                    <a:schemeClr val="tx2"/>
                  </a:solidFill>
                  <a:cs typeface="Arial"/>
                  <a:hlinkClick r:id="rId18"/>
                </a:rPr>
                <a:t>www.RJSLgroup.com</a:t>
              </a:r>
              <a:r>
                <a:rPr lang="en-US" sz="1800" b="1" noProof="0" dirty="0">
                  <a:solidFill>
                    <a:schemeClr val="tx2"/>
                  </a:solidFill>
                  <a:cs typeface="Arial"/>
                </a:rPr>
                <a:t> </a:t>
              </a:r>
            </a:p>
            <a:p>
              <a:r>
                <a:rPr lang="en-US" noProof="0" dirty="0">
                  <a:solidFill>
                    <a:schemeClr val="tx2"/>
                  </a:solidFill>
                </a:rPr>
                <a:t>Web Site</a:t>
              </a:r>
              <a:endParaRPr lang="en-US" noProof="0" dirty="0">
                <a:solidFill>
                  <a:schemeClr val="tx2"/>
                </a:solidFill>
                <a:cs typeface="Lato Light"/>
              </a:endParaRPr>
            </a:p>
          </p:txBody>
        </p:sp>
        <p:pic>
          <p:nvPicPr>
            <p:cNvPr id="5" name="Graphic 4">
              <a:extLst>
                <a:ext uri="{FF2B5EF4-FFF2-40B4-BE49-F238E27FC236}">
                  <a16:creationId xmlns:a16="http://schemas.microsoft.com/office/drawing/2014/main" id="{D59EA4BC-ED5E-71C5-CB03-87241A89A34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476274" y="4703781"/>
              <a:ext cx="538624" cy="538624"/>
            </a:xfrm>
            <a:prstGeom prst="rect">
              <a:avLst/>
            </a:prstGeom>
          </p:spPr>
        </p:pic>
      </p:grpSp>
      <p:grpSp>
        <p:nvGrpSpPr>
          <p:cNvPr id="7" name="Group 6">
            <a:extLst>
              <a:ext uri="{FF2B5EF4-FFF2-40B4-BE49-F238E27FC236}">
                <a16:creationId xmlns:a16="http://schemas.microsoft.com/office/drawing/2014/main" id="{4071279C-04DF-C64B-2ED3-AC08B8582212}"/>
              </a:ext>
            </a:extLst>
          </p:cNvPr>
          <p:cNvGrpSpPr/>
          <p:nvPr/>
        </p:nvGrpSpPr>
        <p:grpSpPr>
          <a:xfrm>
            <a:off x="4101483" y="5606063"/>
            <a:ext cx="3224652" cy="553998"/>
            <a:chOff x="8476274" y="5606063"/>
            <a:chExt cx="3224652" cy="553998"/>
          </a:xfrm>
        </p:grpSpPr>
        <p:sp>
          <p:nvSpPr>
            <p:cNvPr id="8" name="TextBox 7">
              <a:extLst>
                <a:ext uri="{FF2B5EF4-FFF2-40B4-BE49-F238E27FC236}">
                  <a16:creationId xmlns:a16="http://schemas.microsoft.com/office/drawing/2014/main" id="{0BDE2DBF-76A4-FB11-A9A0-86C2976143A4}"/>
                </a:ext>
              </a:extLst>
            </p:cNvPr>
            <p:cNvSpPr txBox="1">
              <a:spLocks/>
            </p:cNvSpPr>
            <p:nvPr/>
          </p:nvSpPr>
          <p:spPr>
            <a:xfrm>
              <a:off x="9231086" y="5606063"/>
              <a:ext cx="2469840" cy="553998"/>
            </a:xfrm>
            <a:prstGeom prst="rect">
              <a:avLst/>
            </a:prstGeom>
            <a:noFill/>
          </p:spPr>
          <p:txBody>
            <a:bodyPr wrap="square" lIns="0" tIns="0" rIns="0" bIns="0" rtlCol="0">
              <a:spAutoFit/>
            </a:bodyPr>
            <a:lstStyle/>
            <a:p>
              <a:r>
                <a:rPr lang="en-US" sz="1800" b="1" noProof="0" dirty="0">
                  <a:solidFill>
                    <a:schemeClr val="tx2"/>
                  </a:solidFill>
                  <a:cs typeface="Arial"/>
                  <a:hlinkClick r:id="rId21"/>
                </a:rPr>
                <a:t>info@RJSLgroup.com</a:t>
              </a:r>
              <a:r>
                <a:rPr lang="en-US" sz="1800" b="1" noProof="0" dirty="0">
                  <a:solidFill>
                    <a:schemeClr val="tx2"/>
                  </a:solidFill>
                  <a:cs typeface="Arial"/>
                </a:rPr>
                <a:t> </a:t>
              </a:r>
            </a:p>
            <a:p>
              <a:r>
                <a:rPr lang="en-US" noProof="0" dirty="0">
                  <a:solidFill>
                    <a:schemeClr val="tx2"/>
                  </a:solidFill>
                </a:rPr>
                <a:t>General Inquiry</a:t>
              </a:r>
              <a:endParaRPr lang="en-US" noProof="0" dirty="0">
                <a:solidFill>
                  <a:schemeClr val="tx2"/>
                </a:solidFill>
                <a:cs typeface="Lato Light"/>
              </a:endParaRPr>
            </a:p>
          </p:txBody>
        </p:sp>
        <p:pic>
          <p:nvPicPr>
            <p:cNvPr id="30" name="Graphic 29">
              <a:extLst>
                <a:ext uri="{FF2B5EF4-FFF2-40B4-BE49-F238E27FC236}">
                  <a16:creationId xmlns:a16="http://schemas.microsoft.com/office/drawing/2014/main" id="{1B655ADD-C4C4-CE30-1D07-1D4294D4B2F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476274" y="5606063"/>
              <a:ext cx="538624" cy="538624"/>
            </a:xfrm>
            <a:prstGeom prst="rect">
              <a:avLst/>
            </a:prstGeom>
          </p:spPr>
        </p:pic>
      </p:grpSp>
      <p:cxnSp>
        <p:nvCxnSpPr>
          <p:cNvPr id="32" name="Straight Connector 31">
            <a:extLst>
              <a:ext uri="{FF2B5EF4-FFF2-40B4-BE49-F238E27FC236}">
                <a16:creationId xmlns:a16="http://schemas.microsoft.com/office/drawing/2014/main" id="{276BDF28-597A-F36C-EDEC-5D1DD4673EB7}"/>
              </a:ext>
            </a:extLst>
          </p:cNvPr>
          <p:cNvCxnSpPr>
            <a:cxnSpLocks/>
          </p:cNvCxnSpPr>
          <p:nvPr/>
        </p:nvCxnSpPr>
        <p:spPr>
          <a:xfrm>
            <a:off x="4101483" y="5336919"/>
            <a:ext cx="322465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09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84BAB-07C6-61F9-AF61-D470CA6EC892}"/>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5BAAFA9-72B0-6C5F-4862-AEB56D02A604}"/>
              </a:ext>
            </a:extLst>
          </p:cNvPr>
          <p:cNvGraphicFramePr>
            <a:graphicFrameLocks noChangeAspect="1"/>
          </p:cNvGraphicFramePr>
          <p:nvPr>
            <p:custDataLst>
              <p:tags r:id="rId1"/>
            </p:custDataLst>
            <p:extLst>
              <p:ext uri="{D42A27DB-BD31-4B8C-83A1-F6EECF244321}">
                <p14:modId xmlns:p14="http://schemas.microsoft.com/office/powerpoint/2010/main" val="2264133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2" name="think-cell data - do not delete" hidden="1">
                        <a:extLst>
                          <a:ext uri="{FF2B5EF4-FFF2-40B4-BE49-F238E27FC236}">
                            <a16:creationId xmlns:a16="http://schemas.microsoft.com/office/drawing/2014/main" id="{C5BAAFA9-72B0-6C5F-4862-AEB56D02A6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_~Draft_Stamp_Date_Time~_Cover">
            <a:extLst>
              <a:ext uri="{FF2B5EF4-FFF2-40B4-BE49-F238E27FC236}">
                <a16:creationId xmlns:a16="http://schemas.microsoft.com/office/drawing/2014/main" id="{C21F4AB2-0DB7-E7EA-850B-9B81BF69D2D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 name="_~Draft_Stamp_Date_Time~_Cover">
            <a:extLst>
              <a:ext uri="{FF2B5EF4-FFF2-40B4-BE49-F238E27FC236}">
                <a16:creationId xmlns:a16="http://schemas.microsoft.com/office/drawing/2014/main" id="{589544B8-FEC4-C187-DCBC-89E88645B5F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5" name="_~Draft_Stamp_Date_Time~_Cover">
            <a:extLst>
              <a:ext uri="{FF2B5EF4-FFF2-40B4-BE49-F238E27FC236}">
                <a16:creationId xmlns:a16="http://schemas.microsoft.com/office/drawing/2014/main" id="{752F81E8-1BDD-F875-BF5A-C670E51A21D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1" name="_~Draft_Stamp_Date_Time~_Cover">
            <a:extLst>
              <a:ext uri="{FF2B5EF4-FFF2-40B4-BE49-F238E27FC236}">
                <a16:creationId xmlns:a16="http://schemas.microsoft.com/office/drawing/2014/main" id="{A53C2071-9B22-9D6B-4EA2-493061AD516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 name="_~Draft_Stamp_Date_Time~_Cover">
            <a:extLst>
              <a:ext uri="{FF2B5EF4-FFF2-40B4-BE49-F238E27FC236}">
                <a16:creationId xmlns:a16="http://schemas.microsoft.com/office/drawing/2014/main" id="{0B289210-6E8C-38BF-282F-4529EFCAC7B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 name="_~Draft_Stamp_Date_Time~_Cover">
            <a:extLst>
              <a:ext uri="{FF2B5EF4-FFF2-40B4-BE49-F238E27FC236}">
                <a16:creationId xmlns:a16="http://schemas.microsoft.com/office/drawing/2014/main" id="{8150609A-CF42-9A40-05C3-2850D9C9636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 name="_~Draft_Stamp_Date_Time~_Cover">
            <a:extLst>
              <a:ext uri="{FF2B5EF4-FFF2-40B4-BE49-F238E27FC236}">
                <a16:creationId xmlns:a16="http://schemas.microsoft.com/office/drawing/2014/main" id="{306C3EC0-1D85-D89E-DDCD-3E093BB08DF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 name="_~Draft_Stamp_Date_Time~_Cover">
            <a:extLst>
              <a:ext uri="{FF2B5EF4-FFF2-40B4-BE49-F238E27FC236}">
                <a16:creationId xmlns:a16="http://schemas.microsoft.com/office/drawing/2014/main" id="{D55C9C32-F382-68E8-B711-08A41A7C941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3" name="_~Draft_Stamp_Date_Time~_Cover">
            <a:extLst>
              <a:ext uri="{FF2B5EF4-FFF2-40B4-BE49-F238E27FC236}">
                <a16:creationId xmlns:a16="http://schemas.microsoft.com/office/drawing/2014/main" id="{D862588B-2B57-C671-E246-69777F30F3F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6" name="_~Draft_Stamp_Date_Time~_Cover">
            <a:extLst>
              <a:ext uri="{FF2B5EF4-FFF2-40B4-BE49-F238E27FC236}">
                <a16:creationId xmlns:a16="http://schemas.microsoft.com/office/drawing/2014/main" id="{F4545A1A-DA3B-17A3-E03A-ADB935E1FAF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8" name="_~Draft_Stamp_Date_Time~_Cover">
            <a:extLst>
              <a:ext uri="{FF2B5EF4-FFF2-40B4-BE49-F238E27FC236}">
                <a16:creationId xmlns:a16="http://schemas.microsoft.com/office/drawing/2014/main" id="{50AB2A58-0EC4-8609-2F41-3D7EAFAE627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0" name="_~Draft_Stamp_Date_Time~_Cover">
            <a:extLst>
              <a:ext uri="{FF2B5EF4-FFF2-40B4-BE49-F238E27FC236}">
                <a16:creationId xmlns:a16="http://schemas.microsoft.com/office/drawing/2014/main" id="{7CE8587A-7041-497E-2F01-47679B3271F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1" name="_~Draft_Stamp_Date_Time~_Cover">
            <a:extLst>
              <a:ext uri="{FF2B5EF4-FFF2-40B4-BE49-F238E27FC236}">
                <a16:creationId xmlns:a16="http://schemas.microsoft.com/office/drawing/2014/main" id="{EAA7E4ED-C6FE-ED83-1333-D7B25646AEA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3" name="_~Draft_Stamp_Date_Time~_Cover">
            <a:extLst>
              <a:ext uri="{FF2B5EF4-FFF2-40B4-BE49-F238E27FC236}">
                <a16:creationId xmlns:a16="http://schemas.microsoft.com/office/drawing/2014/main" id="{86C1E24B-2E9F-9886-6F91-68CC27F5694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5" name="_~Draft_Stamp_Date_Time~_Cover">
            <a:extLst>
              <a:ext uri="{FF2B5EF4-FFF2-40B4-BE49-F238E27FC236}">
                <a16:creationId xmlns:a16="http://schemas.microsoft.com/office/drawing/2014/main" id="{2C6B0A3A-F732-3852-A43B-878178ADFBF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7" name="_~Draft_Stamp_Date_Time~_Cover">
            <a:extLst>
              <a:ext uri="{FF2B5EF4-FFF2-40B4-BE49-F238E27FC236}">
                <a16:creationId xmlns:a16="http://schemas.microsoft.com/office/drawing/2014/main" id="{4489BF2F-FEB3-3541-3CD1-1BF349FFE33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9" name="_~Draft_Stamp_Date_Time~_Cover">
            <a:extLst>
              <a:ext uri="{FF2B5EF4-FFF2-40B4-BE49-F238E27FC236}">
                <a16:creationId xmlns:a16="http://schemas.microsoft.com/office/drawing/2014/main" id="{57E4FC5A-377A-CD5A-176C-732A1383115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1" name="_~Draft_Stamp_Date_Time~_Cover">
            <a:extLst>
              <a:ext uri="{FF2B5EF4-FFF2-40B4-BE49-F238E27FC236}">
                <a16:creationId xmlns:a16="http://schemas.microsoft.com/office/drawing/2014/main" id="{9336F1F7-59B8-99A6-CD12-22BC80EB2FD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3" name="_~Draft_Stamp_Date_Time~_Cover">
            <a:extLst>
              <a:ext uri="{FF2B5EF4-FFF2-40B4-BE49-F238E27FC236}">
                <a16:creationId xmlns:a16="http://schemas.microsoft.com/office/drawing/2014/main" id="{DED4034E-0AC9-8F72-7C2D-565032F69D0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5" name="_~Draft_Stamp_Date_Time~_Cover">
            <a:extLst>
              <a:ext uri="{FF2B5EF4-FFF2-40B4-BE49-F238E27FC236}">
                <a16:creationId xmlns:a16="http://schemas.microsoft.com/office/drawing/2014/main" id="{58FA242B-488B-144B-0820-CF6C14DC8F4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7" name="_~Draft_Stamp_Date_Time~_Cover">
            <a:extLst>
              <a:ext uri="{FF2B5EF4-FFF2-40B4-BE49-F238E27FC236}">
                <a16:creationId xmlns:a16="http://schemas.microsoft.com/office/drawing/2014/main" id="{DCCE60BF-C631-BC8F-1DEE-C208DA7D53A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9" name="_~Draft_Stamp_Date_Time~_Cover">
            <a:extLst>
              <a:ext uri="{FF2B5EF4-FFF2-40B4-BE49-F238E27FC236}">
                <a16:creationId xmlns:a16="http://schemas.microsoft.com/office/drawing/2014/main" id="{D0A4F7B5-D6CE-BCFD-BAD8-C12B6D19E8B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1" name="_~Draft_Stamp_Date_Time~_Cover">
            <a:extLst>
              <a:ext uri="{FF2B5EF4-FFF2-40B4-BE49-F238E27FC236}">
                <a16:creationId xmlns:a16="http://schemas.microsoft.com/office/drawing/2014/main" id="{5B69A067-5B59-98F1-BEEF-D0633223663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3" name="_~Draft_Stamp_Date_Time~_Cover">
            <a:extLst>
              <a:ext uri="{FF2B5EF4-FFF2-40B4-BE49-F238E27FC236}">
                <a16:creationId xmlns:a16="http://schemas.microsoft.com/office/drawing/2014/main" id="{D3806616-5276-6B71-8862-51C078F7075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5" name="_~Draft_Stamp_Date_Time~_Cover">
            <a:extLst>
              <a:ext uri="{FF2B5EF4-FFF2-40B4-BE49-F238E27FC236}">
                <a16:creationId xmlns:a16="http://schemas.microsoft.com/office/drawing/2014/main" id="{AC2E1BDF-633B-0289-78A8-F6E1A0941E4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7" name="_~Draft_Stamp_Date_Time~_Cover">
            <a:extLst>
              <a:ext uri="{FF2B5EF4-FFF2-40B4-BE49-F238E27FC236}">
                <a16:creationId xmlns:a16="http://schemas.microsoft.com/office/drawing/2014/main" id="{B321BBF6-39FB-95DC-801F-E527E85343C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9" name="_~Draft_Stamp_Date_Time~_Cover">
            <a:extLst>
              <a:ext uri="{FF2B5EF4-FFF2-40B4-BE49-F238E27FC236}">
                <a16:creationId xmlns:a16="http://schemas.microsoft.com/office/drawing/2014/main" id="{8AB7F41F-161B-FEC4-502B-F38393D8C6E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1" name="_~Draft_Stamp_Date_Time~_Cover">
            <a:extLst>
              <a:ext uri="{FF2B5EF4-FFF2-40B4-BE49-F238E27FC236}">
                <a16:creationId xmlns:a16="http://schemas.microsoft.com/office/drawing/2014/main" id="{E2371541-9C49-031B-A773-5DBA672F482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3" name="_~Draft_Stamp_Date_Time~_Cover">
            <a:extLst>
              <a:ext uri="{FF2B5EF4-FFF2-40B4-BE49-F238E27FC236}">
                <a16:creationId xmlns:a16="http://schemas.microsoft.com/office/drawing/2014/main" id="{2578F5E9-97FA-1F34-58D6-F447A98210A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5" name="_~Draft_Stamp_Date_Time~_Cover">
            <a:extLst>
              <a:ext uri="{FF2B5EF4-FFF2-40B4-BE49-F238E27FC236}">
                <a16:creationId xmlns:a16="http://schemas.microsoft.com/office/drawing/2014/main" id="{5A31780F-2E73-620E-09EF-1109F41F295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7" name="_~Draft_Stamp_Date_Time~_Cover">
            <a:extLst>
              <a:ext uri="{FF2B5EF4-FFF2-40B4-BE49-F238E27FC236}">
                <a16:creationId xmlns:a16="http://schemas.microsoft.com/office/drawing/2014/main" id="{EBDB8539-4257-8D04-208B-A99E8F7922A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9" name="_~Draft_Stamp_Date_Time~_Cover">
            <a:extLst>
              <a:ext uri="{FF2B5EF4-FFF2-40B4-BE49-F238E27FC236}">
                <a16:creationId xmlns:a16="http://schemas.microsoft.com/office/drawing/2014/main" id="{8C01F90F-E827-88B2-A253-D6C4E6F3C0E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3" name="_~Draft_Stamp_Date_Time~_Cover">
            <a:extLst>
              <a:ext uri="{FF2B5EF4-FFF2-40B4-BE49-F238E27FC236}">
                <a16:creationId xmlns:a16="http://schemas.microsoft.com/office/drawing/2014/main" id="{2675C9A2-68C0-34F3-2222-496B4BE7961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 name="_~Draft_Stamp_Date_Time~_Cover">
            <a:extLst>
              <a:ext uri="{FF2B5EF4-FFF2-40B4-BE49-F238E27FC236}">
                <a16:creationId xmlns:a16="http://schemas.microsoft.com/office/drawing/2014/main" id="{A9D9A406-3364-9AE6-6EAC-83A586EF7DB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2" name="_~Draft_Stamp_Date_Time~_Cover">
            <a:extLst>
              <a:ext uri="{FF2B5EF4-FFF2-40B4-BE49-F238E27FC236}">
                <a16:creationId xmlns:a16="http://schemas.microsoft.com/office/drawing/2014/main" id="{813A682E-3CA0-356B-EF6A-48D101642A0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 name="_~Draft_Stamp_Date_Time~_Cover">
            <a:extLst>
              <a:ext uri="{FF2B5EF4-FFF2-40B4-BE49-F238E27FC236}">
                <a16:creationId xmlns:a16="http://schemas.microsoft.com/office/drawing/2014/main" id="{E884497B-3274-7556-26EF-1FA73191C24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9" name="_~Draft_Stamp_Date_Time~_Cover">
            <a:extLst>
              <a:ext uri="{FF2B5EF4-FFF2-40B4-BE49-F238E27FC236}">
                <a16:creationId xmlns:a16="http://schemas.microsoft.com/office/drawing/2014/main" id="{B5C7DB4D-6E54-0443-7ED0-3AC8DAA6D2C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3" name="_~Draft_Stamp_Date_Time~_Cover">
            <a:extLst>
              <a:ext uri="{FF2B5EF4-FFF2-40B4-BE49-F238E27FC236}">
                <a16:creationId xmlns:a16="http://schemas.microsoft.com/office/drawing/2014/main" id="{887F7BA0-3D07-6FDB-6AB3-2B10EE4148D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5" name="_~Draft_Stamp_Date_Time~_Cover">
            <a:extLst>
              <a:ext uri="{FF2B5EF4-FFF2-40B4-BE49-F238E27FC236}">
                <a16:creationId xmlns:a16="http://schemas.microsoft.com/office/drawing/2014/main" id="{BB34C535-3898-8F13-D200-5BBE734894A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7" name="_~Draft_Stamp_Date_Time~_Cover">
            <a:extLst>
              <a:ext uri="{FF2B5EF4-FFF2-40B4-BE49-F238E27FC236}">
                <a16:creationId xmlns:a16="http://schemas.microsoft.com/office/drawing/2014/main" id="{BF4D70B0-88DF-687E-B6FE-AE5DED01244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9" name="_~Draft_Stamp_Date_Time~_Cover">
            <a:extLst>
              <a:ext uri="{FF2B5EF4-FFF2-40B4-BE49-F238E27FC236}">
                <a16:creationId xmlns:a16="http://schemas.microsoft.com/office/drawing/2014/main" id="{53025B34-5724-2F87-115C-ADCB9F06E2A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2" name="_~Draft_Stamp_Date_Time~_Cover">
            <a:extLst>
              <a:ext uri="{FF2B5EF4-FFF2-40B4-BE49-F238E27FC236}">
                <a16:creationId xmlns:a16="http://schemas.microsoft.com/office/drawing/2014/main" id="{B50D6951-8DA2-78BC-15E5-A252B49F4E6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6" name="_~Draft_Stamp_Date_Time~_Cover">
            <a:extLst>
              <a:ext uri="{FF2B5EF4-FFF2-40B4-BE49-F238E27FC236}">
                <a16:creationId xmlns:a16="http://schemas.microsoft.com/office/drawing/2014/main" id="{4BB19FDA-4D67-51AD-6088-3E0BD126DA3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0" name="_~Draft_Stamp_Date_Time~_Cover">
            <a:extLst>
              <a:ext uri="{FF2B5EF4-FFF2-40B4-BE49-F238E27FC236}">
                <a16:creationId xmlns:a16="http://schemas.microsoft.com/office/drawing/2014/main" id="{0DAC2D1D-9DEB-8BD0-A367-D8A803BBD8E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4" name="_~Draft_Stamp_Date_Time~_Cover">
            <a:extLst>
              <a:ext uri="{FF2B5EF4-FFF2-40B4-BE49-F238E27FC236}">
                <a16:creationId xmlns:a16="http://schemas.microsoft.com/office/drawing/2014/main" id="{0D67CB7B-016B-D87B-DD88-16075F04785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8" name="_~Draft_Stamp_Date_Time~_Cover">
            <a:extLst>
              <a:ext uri="{FF2B5EF4-FFF2-40B4-BE49-F238E27FC236}">
                <a16:creationId xmlns:a16="http://schemas.microsoft.com/office/drawing/2014/main" id="{A444431F-5F75-D4CC-2B52-236A9AA6969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2" name="_~Draft_Stamp_Date_Time~_Cover">
            <a:extLst>
              <a:ext uri="{FF2B5EF4-FFF2-40B4-BE49-F238E27FC236}">
                <a16:creationId xmlns:a16="http://schemas.microsoft.com/office/drawing/2014/main" id="{DC567102-3581-D650-07D7-9682D7ABBE8B}"/>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6" name="_~Draft_Stamp_Date_Time~_Cover">
            <a:extLst>
              <a:ext uri="{FF2B5EF4-FFF2-40B4-BE49-F238E27FC236}">
                <a16:creationId xmlns:a16="http://schemas.microsoft.com/office/drawing/2014/main" id="{04C3E5F8-C321-77A8-EAE4-49A09633C47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0" name="_~Draft_Stamp_Date_Time~_Cover">
            <a:extLst>
              <a:ext uri="{FF2B5EF4-FFF2-40B4-BE49-F238E27FC236}">
                <a16:creationId xmlns:a16="http://schemas.microsoft.com/office/drawing/2014/main" id="{B9C6A8AD-0C99-8CC5-D6AA-2073BA5FB7E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4" name="_~Draft_Stamp_Date_Time~_Cover">
            <a:extLst>
              <a:ext uri="{FF2B5EF4-FFF2-40B4-BE49-F238E27FC236}">
                <a16:creationId xmlns:a16="http://schemas.microsoft.com/office/drawing/2014/main" id="{DB282E5B-C370-1120-535E-C4E796AFDD4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8" name="_~Draft_Stamp_Date_Time~_Cover">
            <a:extLst>
              <a:ext uri="{FF2B5EF4-FFF2-40B4-BE49-F238E27FC236}">
                <a16:creationId xmlns:a16="http://schemas.microsoft.com/office/drawing/2014/main" id="{EA0AF8FF-BB42-48EE-D18C-EDE09D8073B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1" name="_~Draft_Stamp_Date_Time~_Cover">
            <a:extLst>
              <a:ext uri="{FF2B5EF4-FFF2-40B4-BE49-F238E27FC236}">
                <a16:creationId xmlns:a16="http://schemas.microsoft.com/office/drawing/2014/main" id="{4ACBED96-F9DD-320D-478A-C16C121F0C8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4" name="_~Draft_Stamp_Date_Time~_Cover">
            <a:extLst>
              <a:ext uri="{FF2B5EF4-FFF2-40B4-BE49-F238E27FC236}">
                <a16:creationId xmlns:a16="http://schemas.microsoft.com/office/drawing/2014/main" id="{19EC15EB-07EC-14DE-BE52-74189AC6054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6" name="_~Draft_Stamp_Date_Time~_Cover">
            <a:extLst>
              <a:ext uri="{FF2B5EF4-FFF2-40B4-BE49-F238E27FC236}">
                <a16:creationId xmlns:a16="http://schemas.microsoft.com/office/drawing/2014/main" id="{E556153E-9C79-879E-0EB0-F126EC1513A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8" name="_~Draft_Stamp_Date_Time~_Cover">
            <a:extLst>
              <a:ext uri="{FF2B5EF4-FFF2-40B4-BE49-F238E27FC236}">
                <a16:creationId xmlns:a16="http://schemas.microsoft.com/office/drawing/2014/main" id="{C5ACAEA2-F8CE-CF4D-A2C2-EF77F8BAF08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0" name="_~Draft_Stamp_Date_Time~_Cover">
            <a:extLst>
              <a:ext uri="{FF2B5EF4-FFF2-40B4-BE49-F238E27FC236}">
                <a16:creationId xmlns:a16="http://schemas.microsoft.com/office/drawing/2014/main" id="{6BE0918F-730A-B943-07B0-9ACA67FF609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2" name="_~Draft_Stamp_Date_Time~_Cover">
            <a:extLst>
              <a:ext uri="{FF2B5EF4-FFF2-40B4-BE49-F238E27FC236}">
                <a16:creationId xmlns:a16="http://schemas.microsoft.com/office/drawing/2014/main" id="{961BA724-F1A3-6749-999C-211C73A1568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4" name="_~Draft_Stamp_Date_Time~_Cover">
            <a:extLst>
              <a:ext uri="{FF2B5EF4-FFF2-40B4-BE49-F238E27FC236}">
                <a16:creationId xmlns:a16="http://schemas.microsoft.com/office/drawing/2014/main" id="{AFFDBB3E-C611-1030-95BD-DD868124E21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6" name="_~Draft_Stamp_Date_Time~_Cover">
            <a:extLst>
              <a:ext uri="{FF2B5EF4-FFF2-40B4-BE49-F238E27FC236}">
                <a16:creationId xmlns:a16="http://schemas.microsoft.com/office/drawing/2014/main" id="{CECF50F3-CFEC-7AB7-D508-97BE99BF072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8" name="_~Draft_Stamp_Date_Time~_Cover">
            <a:extLst>
              <a:ext uri="{FF2B5EF4-FFF2-40B4-BE49-F238E27FC236}">
                <a16:creationId xmlns:a16="http://schemas.microsoft.com/office/drawing/2014/main" id="{C69EE262-A0FE-3847-90C3-14DC68B24F8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8" name="_~Draft_Stamp_Date_Time~_Cover">
            <a:extLst>
              <a:ext uri="{FF2B5EF4-FFF2-40B4-BE49-F238E27FC236}">
                <a16:creationId xmlns:a16="http://schemas.microsoft.com/office/drawing/2014/main" id="{9470E632-312C-A7CC-66CD-21BAFB0B851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4" name="_~Draft_Stamp_Date_Time~_Cover">
            <a:extLst>
              <a:ext uri="{FF2B5EF4-FFF2-40B4-BE49-F238E27FC236}">
                <a16:creationId xmlns:a16="http://schemas.microsoft.com/office/drawing/2014/main" id="{F1988F74-7883-5104-7B65-47C6717B356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2" name="_~Draft_Stamp_Date_Time~_Cover">
            <a:extLst>
              <a:ext uri="{FF2B5EF4-FFF2-40B4-BE49-F238E27FC236}">
                <a16:creationId xmlns:a16="http://schemas.microsoft.com/office/drawing/2014/main" id="{7CA88AB4-D624-DB5B-C59E-097A1FBA44D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6" name="_~Draft_Stamp_Date_Time~_Cover">
            <a:extLst>
              <a:ext uri="{FF2B5EF4-FFF2-40B4-BE49-F238E27FC236}">
                <a16:creationId xmlns:a16="http://schemas.microsoft.com/office/drawing/2014/main" id="{C481132F-5425-538A-06A7-2F85374CA1F3}"/>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0" name="_~Draft_Stamp_Date_Time~_Cover">
            <a:extLst>
              <a:ext uri="{FF2B5EF4-FFF2-40B4-BE49-F238E27FC236}">
                <a16:creationId xmlns:a16="http://schemas.microsoft.com/office/drawing/2014/main" id="{E2E71625-B810-2A04-422E-DC389761CD2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38" name="_~Draft_Stamp_Date_Time~_Cover">
            <a:extLst>
              <a:ext uri="{FF2B5EF4-FFF2-40B4-BE49-F238E27FC236}">
                <a16:creationId xmlns:a16="http://schemas.microsoft.com/office/drawing/2014/main" id="{5662B5E5-8788-4052-24B1-DDB8BFE91DB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6" name="_~Draft_Stamp_Date_Time~_Cover">
            <a:extLst>
              <a:ext uri="{FF2B5EF4-FFF2-40B4-BE49-F238E27FC236}">
                <a16:creationId xmlns:a16="http://schemas.microsoft.com/office/drawing/2014/main" id="{62730352-6754-4FBB-B633-CC599F7662C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4" name="_~Draft_Stamp_Date_Time~_Cover">
            <a:extLst>
              <a:ext uri="{FF2B5EF4-FFF2-40B4-BE49-F238E27FC236}">
                <a16:creationId xmlns:a16="http://schemas.microsoft.com/office/drawing/2014/main" id="{7F6D4A52-A24E-0CE3-151F-717DCB854DC9}"/>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62" name="_~Draft_Stamp_Date_Time~_Cover">
            <a:extLst>
              <a:ext uri="{FF2B5EF4-FFF2-40B4-BE49-F238E27FC236}">
                <a16:creationId xmlns:a16="http://schemas.microsoft.com/office/drawing/2014/main" id="{48D0A03C-3F46-537A-8185-5ED4C2E3EB6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0" name="_~Draft_Stamp_Date_Time~_Cover">
            <a:extLst>
              <a:ext uri="{FF2B5EF4-FFF2-40B4-BE49-F238E27FC236}">
                <a16:creationId xmlns:a16="http://schemas.microsoft.com/office/drawing/2014/main" id="{3F2BF909-B2FA-E0EA-55B3-F49E8EA53A4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5" name="_~Draft_Stamp_Date_Time~_Cover">
            <a:extLst>
              <a:ext uri="{FF2B5EF4-FFF2-40B4-BE49-F238E27FC236}">
                <a16:creationId xmlns:a16="http://schemas.microsoft.com/office/drawing/2014/main" id="{DFD739C3-EFB6-6893-93E1-92D159B1FB5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9" name="_~Draft_Stamp_Date_Time~_Cover">
            <a:extLst>
              <a:ext uri="{FF2B5EF4-FFF2-40B4-BE49-F238E27FC236}">
                <a16:creationId xmlns:a16="http://schemas.microsoft.com/office/drawing/2014/main" id="{EE9CA398-BC43-5726-0063-0BC88067D954}"/>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3" name="_~Draft_Stamp_Date_Time~_Cover">
            <a:extLst>
              <a:ext uri="{FF2B5EF4-FFF2-40B4-BE49-F238E27FC236}">
                <a16:creationId xmlns:a16="http://schemas.microsoft.com/office/drawing/2014/main" id="{88EBB325-088E-69AF-7CA7-2A149BD55928}"/>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7" name="_~Draft_Stamp_Date_Time~_Cover">
            <a:extLst>
              <a:ext uri="{FF2B5EF4-FFF2-40B4-BE49-F238E27FC236}">
                <a16:creationId xmlns:a16="http://schemas.microsoft.com/office/drawing/2014/main" id="{B827F1E9-F46D-E6C2-D4E5-646DEC7745A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0" name="_~Draft_Stamp_Date_Time~_Cover">
            <a:extLst>
              <a:ext uri="{FF2B5EF4-FFF2-40B4-BE49-F238E27FC236}">
                <a16:creationId xmlns:a16="http://schemas.microsoft.com/office/drawing/2014/main" id="{420470AE-211E-BBF2-C228-A2F16D1C4CF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2" name="_~Draft_Stamp_Date_Time~_Cover">
            <a:extLst>
              <a:ext uri="{FF2B5EF4-FFF2-40B4-BE49-F238E27FC236}">
                <a16:creationId xmlns:a16="http://schemas.microsoft.com/office/drawing/2014/main" id="{012DF244-74B9-EAAC-C7AC-DE15E8FC97E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4" name="_~Draft_Stamp_Date_Time~_Cover">
            <a:extLst>
              <a:ext uri="{FF2B5EF4-FFF2-40B4-BE49-F238E27FC236}">
                <a16:creationId xmlns:a16="http://schemas.microsoft.com/office/drawing/2014/main" id="{E0D4D483-F29A-5985-644E-0939E7146A9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6" name="_~Draft_Stamp_Date_Time~_Cover">
            <a:extLst>
              <a:ext uri="{FF2B5EF4-FFF2-40B4-BE49-F238E27FC236}">
                <a16:creationId xmlns:a16="http://schemas.microsoft.com/office/drawing/2014/main" id="{DA32DEB5-E732-918E-DB42-36BEF752533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0" name="_~Draft_Stamp_Date_Time~_Cover">
            <a:extLst>
              <a:ext uri="{FF2B5EF4-FFF2-40B4-BE49-F238E27FC236}">
                <a16:creationId xmlns:a16="http://schemas.microsoft.com/office/drawing/2014/main" id="{05D1DFE3-7AC1-18FF-701D-8C3EC8C5768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2" name="_~Draft_Stamp_Date_Time~_Cover">
            <a:extLst>
              <a:ext uri="{FF2B5EF4-FFF2-40B4-BE49-F238E27FC236}">
                <a16:creationId xmlns:a16="http://schemas.microsoft.com/office/drawing/2014/main" id="{1DF56EDD-01F6-B0CA-7C28-088D4B9EBC0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4" name="_~Draft_Stamp_Date_Time~_Cover">
            <a:extLst>
              <a:ext uri="{FF2B5EF4-FFF2-40B4-BE49-F238E27FC236}">
                <a16:creationId xmlns:a16="http://schemas.microsoft.com/office/drawing/2014/main" id="{923CEF04-5F76-E874-B30A-9FEC2A6154B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7" name="_~Draft_Stamp_Date_Time~_Cover">
            <a:extLst>
              <a:ext uri="{FF2B5EF4-FFF2-40B4-BE49-F238E27FC236}">
                <a16:creationId xmlns:a16="http://schemas.microsoft.com/office/drawing/2014/main" id="{F6E01117-4373-58D4-9EBF-C30A865BCD5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8" name="_~Draft_Stamp_Date_Time~_Cover">
            <a:extLst>
              <a:ext uri="{FF2B5EF4-FFF2-40B4-BE49-F238E27FC236}">
                <a16:creationId xmlns:a16="http://schemas.microsoft.com/office/drawing/2014/main" id="{3BAD3C2D-67EE-66CB-EA76-3BDB174988B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42" name="_~Draft_Stamp_Date_Time~_Cover">
            <a:extLst>
              <a:ext uri="{FF2B5EF4-FFF2-40B4-BE49-F238E27FC236}">
                <a16:creationId xmlns:a16="http://schemas.microsoft.com/office/drawing/2014/main" id="{43965640-656E-9D8A-3E32-D67D5DF8D39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58" name="_~Draft_Stamp_Date_Time~_Cover">
            <a:extLst>
              <a:ext uri="{FF2B5EF4-FFF2-40B4-BE49-F238E27FC236}">
                <a16:creationId xmlns:a16="http://schemas.microsoft.com/office/drawing/2014/main" id="{46F53C46-2AEB-0776-CB9A-F5591BC462B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72" name="_~Draft_Stamp_Date_Time~_Cover">
            <a:extLst>
              <a:ext uri="{FF2B5EF4-FFF2-40B4-BE49-F238E27FC236}">
                <a16:creationId xmlns:a16="http://schemas.microsoft.com/office/drawing/2014/main" id="{AE584303-EFEF-8592-7877-3C304F9F173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1" name="_~Draft_Stamp_Date_Time~_Cover">
            <a:extLst>
              <a:ext uri="{FF2B5EF4-FFF2-40B4-BE49-F238E27FC236}">
                <a16:creationId xmlns:a16="http://schemas.microsoft.com/office/drawing/2014/main" id="{600F4E26-53ED-94E4-AF9E-9066B591714C}"/>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89" name="_~Draft_Stamp_Date_Time~_Cover">
            <a:extLst>
              <a:ext uri="{FF2B5EF4-FFF2-40B4-BE49-F238E27FC236}">
                <a16:creationId xmlns:a16="http://schemas.microsoft.com/office/drawing/2014/main" id="{702042C0-3922-1893-FC06-11A41C7AF00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3" name="_~Draft_Stamp_Date_Time~_Cover">
            <a:extLst>
              <a:ext uri="{FF2B5EF4-FFF2-40B4-BE49-F238E27FC236}">
                <a16:creationId xmlns:a16="http://schemas.microsoft.com/office/drawing/2014/main" id="{72F24AD0-3FE1-92F6-D4BB-46F0ED47AE61}"/>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97" name="_~Draft_Stamp_Date_Time~_Cover">
            <a:extLst>
              <a:ext uri="{FF2B5EF4-FFF2-40B4-BE49-F238E27FC236}">
                <a16:creationId xmlns:a16="http://schemas.microsoft.com/office/drawing/2014/main" id="{5892CF33-D416-57EB-1084-175EC5C373FE}"/>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1" name="_~Draft_Stamp_Date_Time~_Cover">
            <a:extLst>
              <a:ext uri="{FF2B5EF4-FFF2-40B4-BE49-F238E27FC236}">
                <a16:creationId xmlns:a16="http://schemas.microsoft.com/office/drawing/2014/main" id="{7042FE54-43FC-46B9-E9B1-4A1A8B7AF1C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6" name="_~Draft_Stamp_Date_Time~_Cover">
            <a:extLst>
              <a:ext uri="{FF2B5EF4-FFF2-40B4-BE49-F238E27FC236}">
                <a16:creationId xmlns:a16="http://schemas.microsoft.com/office/drawing/2014/main" id="{9C1EC209-C535-0F31-0189-2BA7613B9762}"/>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8" name="_~Draft_Stamp_Date_Time~_Cover">
            <a:extLst>
              <a:ext uri="{FF2B5EF4-FFF2-40B4-BE49-F238E27FC236}">
                <a16:creationId xmlns:a16="http://schemas.microsoft.com/office/drawing/2014/main" id="{1BE694E8-97B7-6C8D-7B3E-3F5A82F1BBC5}"/>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0" name="_~Draft_Stamp_Date_Time~_Cover">
            <a:extLst>
              <a:ext uri="{FF2B5EF4-FFF2-40B4-BE49-F238E27FC236}">
                <a16:creationId xmlns:a16="http://schemas.microsoft.com/office/drawing/2014/main" id="{2726A4B1-E825-5FDA-B534-2DF731EEC880}"/>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2" name="_~Draft_Stamp_Date_Time~_Cover">
            <a:extLst>
              <a:ext uri="{FF2B5EF4-FFF2-40B4-BE49-F238E27FC236}">
                <a16:creationId xmlns:a16="http://schemas.microsoft.com/office/drawing/2014/main" id="{6EE66387-7BDC-9810-DB42-11961B5FC1F7}"/>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4" name="_~Draft_Stamp_Date_Time~_Cover">
            <a:extLst>
              <a:ext uri="{FF2B5EF4-FFF2-40B4-BE49-F238E27FC236}">
                <a16:creationId xmlns:a16="http://schemas.microsoft.com/office/drawing/2014/main" id="{94E6791E-B4C3-A066-223C-C41E7043C07D}"/>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18" name="_~Draft_Stamp_Date_Time~_Cover">
            <a:extLst>
              <a:ext uri="{FF2B5EF4-FFF2-40B4-BE49-F238E27FC236}">
                <a16:creationId xmlns:a16="http://schemas.microsoft.com/office/drawing/2014/main" id="{33A2F705-CB52-D855-BF31-6587A04C45E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21" name="_~Draft_Stamp_Date_Time~_Cover">
            <a:extLst>
              <a:ext uri="{FF2B5EF4-FFF2-40B4-BE49-F238E27FC236}">
                <a16:creationId xmlns:a16="http://schemas.microsoft.com/office/drawing/2014/main" id="{88A80181-0CDA-7A65-4756-B7736E617E16}"/>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25" name="_~Draft_Stamp_Date_Time~_Cover">
            <a:extLst>
              <a:ext uri="{FF2B5EF4-FFF2-40B4-BE49-F238E27FC236}">
                <a16:creationId xmlns:a16="http://schemas.microsoft.com/office/drawing/2014/main" id="{87B39B26-D267-53ED-B5DE-A77EE6C83E3F}"/>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24" name="_~Draft_Stamp_Date_Time~_Cover">
            <a:extLst>
              <a:ext uri="{FF2B5EF4-FFF2-40B4-BE49-F238E27FC236}">
                <a16:creationId xmlns:a16="http://schemas.microsoft.com/office/drawing/2014/main" id="{71808630-81A9-FB74-698B-15A2B2E6A32A}"/>
              </a:ext>
            </a:extLst>
          </p:cNvPr>
          <p:cNvSpPr txBox="1"/>
          <p:nvPr/>
        </p:nvSpPr>
        <p:spPr>
          <a:xfrm>
            <a:off x="4078224" y="0"/>
            <a:ext cx="184731" cy="267766"/>
          </a:xfrm>
          <a:prstGeom prst="rect">
            <a:avLst/>
          </a:prstGeom>
          <a:solidFill>
            <a:srgbClr val="FFFFFF"/>
          </a:solidFill>
        </p:spPr>
        <p:txBody>
          <a:bodyPr vert="horz" wrap="none" rtlCol="0">
            <a:spAutoFit/>
          </a:bodyPr>
          <a:lstStyle/>
          <a:p>
            <a:pPr>
              <a:lnSpc>
                <a:spcPct val="95000"/>
              </a:lnSpc>
              <a:spcBef>
                <a:spcPts val="600"/>
              </a:spcBef>
            </a:pPr>
            <a:endParaRPr lang="en-US" sz="1200" noProof="0" dirty="0"/>
          </a:p>
        </p:txBody>
      </p:sp>
      <p:sp>
        <p:nvSpPr>
          <p:cNvPr id="105" name="Rectangle 104">
            <a:extLst>
              <a:ext uri="{FF2B5EF4-FFF2-40B4-BE49-F238E27FC236}">
                <a16:creationId xmlns:a16="http://schemas.microsoft.com/office/drawing/2014/main" id="{46C16ACE-BED3-FFE9-8AD1-9F86D6348288}"/>
              </a:ext>
            </a:extLst>
          </p:cNvPr>
          <p:cNvSpPr/>
          <p:nvPr/>
        </p:nvSpPr>
        <p:spPr>
          <a:xfrm>
            <a:off x="0" y="0"/>
            <a:ext cx="6197600" cy="6858000"/>
          </a:xfrm>
          <a:prstGeom prst="rect">
            <a:avLst/>
          </a:prstGeom>
          <a:solidFill>
            <a:srgbClr val="FF9933"/>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defTabSz="612837">
              <a:defRPr/>
            </a:pPr>
            <a:r>
              <a:rPr lang="en-US" sz="4270" b="1" noProof="0" dirty="0">
                <a:solidFill>
                  <a:schemeClr val="tx2"/>
                </a:solidFill>
              </a:rPr>
              <a:t>Capabilities</a:t>
            </a:r>
            <a:endParaRPr lang="en-US" sz="4270" b="1" noProof="0" dirty="0">
              <a:solidFill>
                <a:schemeClr val="tx2"/>
              </a:solidFill>
              <a:ea typeface="+mn-lt"/>
              <a:cs typeface="+mn-lt"/>
            </a:endParaRPr>
          </a:p>
        </p:txBody>
      </p:sp>
      <p:pic>
        <p:nvPicPr>
          <p:cNvPr id="2054" name="Picture 6" descr="Diverse Professionals Brainstorming on Glass Wall A group of diverse professionals are brainstorming ideas and using sticky notes on a glass wall in an office. capabilities stock pictures, royalty-free photos &amp; images">
            <a:extLst>
              <a:ext uri="{FF2B5EF4-FFF2-40B4-BE49-F238E27FC236}">
                <a16:creationId xmlns:a16="http://schemas.microsoft.com/office/drawing/2014/main" id="{05403E9A-2826-5758-3120-1856C84CE860}"/>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6177281" y="-13320"/>
            <a:ext cx="6014720" cy="688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784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DBEB50C-AB9B-7BDA-61F1-7912A05EBAEC}"/>
              </a:ext>
            </a:extLst>
          </p:cNvPr>
          <p:cNvGraphicFramePr>
            <a:graphicFrameLocks noChangeAspect="1"/>
          </p:cNvGraphicFramePr>
          <p:nvPr>
            <p:custDataLst>
              <p:tags r:id="rId1"/>
            </p:custDataLst>
            <p:extLst>
              <p:ext uri="{D42A27DB-BD31-4B8C-83A1-F6EECF244321}">
                <p14:modId xmlns:p14="http://schemas.microsoft.com/office/powerpoint/2010/main" val="3547129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9" name="think-cell data - do not delete" hidden="1">
                        <a:extLst>
                          <a:ext uri="{FF2B5EF4-FFF2-40B4-BE49-F238E27FC236}">
                            <a16:creationId xmlns:a16="http://schemas.microsoft.com/office/drawing/2014/main" id="{7DBEB50C-AB9B-7BDA-61F1-7912A05EBA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7A2D6B-B5A1-41C2-BDE0-9264BDB6FEF6}"/>
              </a:ext>
            </a:extLst>
          </p:cNvPr>
          <p:cNvSpPr>
            <a:spLocks noGrp="1"/>
          </p:cNvSpPr>
          <p:nvPr>
            <p:ph type="title"/>
          </p:nvPr>
        </p:nvSpPr>
        <p:spPr>
          <a:xfrm>
            <a:off x="484717" y="338364"/>
            <a:ext cx="11216216" cy="390300"/>
          </a:xfrm>
        </p:spPr>
        <p:txBody>
          <a:bodyPr vert="horz"/>
          <a:lstStyle/>
          <a:p>
            <a:r>
              <a:rPr lang="en-US" sz="2800" noProof="0" dirty="0">
                <a:solidFill>
                  <a:schemeClr val="tx2"/>
                </a:solidFill>
                <a:latin typeface="+mn-lt"/>
              </a:rPr>
              <a:t>Staff Augmentation</a:t>
            </a:r>
            <a:r>
              <a:rPr lang="en-US" sz="2800" noProof="0" dirty="0">
                <a:solidFill>
                  <a:srgbClr val="FF9933"/>
                </a:solidFill>
                <a:latin typeface="+mn-lt"/>
              </a:rPr>
              <a:t> Areas</a:t>
            </a:r>
          </a:p>
        </p:txBody>
      </p:sp>
      <p:sp>
        <p:nvSpPr>
          <p:cNvPr id="3" name="TextBox 2">
            <a:extLst>
              <a:ext uri="{FF2B5EF4-FFF2-40B4-BE49-F238E27FC236}">
                <a16:creationId xmlns:a16="http://schemas.microsoft.com/office/drawing/2014/main" id="{4E1A70EE-ACB8-A839-281C-07679DFFC4F5}"/>
              </a:ext>
            </a:extLst>
          </p:cNvPr>
          <p:cNvSpPr txBox="1"/>
          <p:nvPr/>
        </p:nvSpPr>
        <p:spPr>
          <a:xfrm>
            <a:off x="1728258" y="1213091"/>
            <a:ext cx="667170" cy="307777"/>
          </a:xfrm>
          <a:prstGeom prst="rect">
            <a:avLst/>
          </a:prstGeom>
        </p:spPr>
        <p:txBody>
          <a:bodyPr vert="horz" wrap="none" lIns="0" tIns="0" rIns="0" bIns="0" rtlCol="0" anchor="t">
            <a:spAutoFit/>
          </a:bodyPr>
          <a:lstStyle/>
          <a:p>
            <a:pPr algn="l">
              <a:buSzPct val="100000"/>
            </a:pPr>
            <a:r>
              <a:rPr lang="en-US" sz="2000" b="1" dirty="0">
                <a:solidFill>
                  <a:srgbClr val="FF9933"/>
                </a:solidFill>
              </a:rPr>
              <a:t>Areas</a:t>
            </a:r>
            <a:endParaRPr lang="en-US" sz="2000" b="1" noProof="0" dirty="0">
              <a:solidFill>
                <a:srgbClr val="FF9933"/>
              </a:solidFill>
            </a:endParaRPr>
          </a:p>
        </p:txBody>
      </p:sp>
      <p:cxnSp>
        <p:nvCxnSpPr>
          <p:cNvPr id="4" name="Straight Connector 3">
            <a:extLst>
              <a:ext uri="{FF2B5EF4-FFF2-40B4-BE49-F238E27FC236}">
                <a16:creationId xmlns:a16="http://schemas.microsoft.com/office/drawing/2014/main" id="{7B072EC1-DC43-4FAE-E605-F1D8984816CF}"/>
              </a:ext>
            </a:extLst>
          </p:cNvPr>
          <p:cNvCxnSpPr>
            <a:cxnSpLocks/>
          </p:cNvCxnSpPr>
          <p:nvPr/>
        </p:nvCxnSpPr>
        <p:spPr>
          <a:xfrm>
            <a:off x="1728258" y="1550157"/>
            <a:ext cx="8735484" cy="0"/>
          </a:xfrm>
          <a:prstGeom prst="line">
            <a:avLst/>
          </a:prstGeom>
          <a:ln w="9525">
            <a:solidFill>
              <a:srgbClr val="FF9933"/>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1578261-6789-FF07-4B60-8FF38D17454E}"/>
              </a:ext>
            </a:extLst>
          </p:cNvPr>
          <p:cNvSpPr/>
          <p:nvPr/>
        </p:nvSpPr>
        <p:spPr>
          <a:xfrm>
            <a:off x="1728258" y="5364372"/>
            <a:ext cx="4026660" cy="594515"/>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2000" b="1" i="0" u="none" strike="noStrike" dirty="0">
                <a:solidFill>
                  <a:srgbClr val="000000"/>
                </a:solidFill>
                <a:effectLst/>
                <a:latin typeface="Aptos Narrow" panose="020B0004020202020204" pitchFamily="34" charset="0"/>
              </a:rPr>
              <a:t>Operations</a:t>
            </a:r>
            <a:r>
              <a:rPr lang="en-IN" sz="2000" b="1" dirty="0"/>
              <a:t> </a:t>
            </a:r>
            <a:endParaRPr lang="en-US" sz="2000" b="1" dirty="0">
              <a:solidFill>
                <a:schemeClr val="bg1"/>
              </a:solidFill>
            </a:endParaRPr>
          </a:p>
        </p:txBody>
      </p:sp>
      <p:sp>
        <p:nvSpPr>
          <p:cNvPr id="11" name="Rectangle 10">
            <a:extLst>
              <a:ext uri="{FF2B5EF4-FFF2-40B4-BE49-F238E27FC236}">
                <a16:creationId xmlns:a16="http://schemas.microsoft.com/office/drawing/2014/main" id="{9B87584F-1D30-C764-6527-10CFC440C76D}"/>
              </a:ext>
            </a:extLst>
          </p:cNvPr>
          <p:cNvSpPr/>
          <p:nvPr/>
        </p:nvSpPr>
        <p:spPr>
          <a:xfrm>
            <a:off x="1728258" y="4626778"/>
            <a:ext cx="4026660" cy="594515"/>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2000" b="1" i="0" u="none" strike="noStrike" dirty="0">
                <a:solidFill>
                  <a:srgbClr val="000000"/>
                </a:solidFill>
                <a:effectLst/>
                <a:latin typeface="Aptos Narrow" panose="020B0004020202020204" pitchFamily="34" charset="0"/>
              </a:rPr>
              <a:t>IT</a:t>
            </a:r>
            <a:r>
              <a:rPr lang="en-IN" sz="2000" b="1" dirty="0"/>
              <a:t> </a:t>
            </a:r>
            <a:endParaRPr lang="en-US" sz="2000" b="1" dirty="0">
              <a:solidFill>
                <a:schemeClr val="bg1"/>
              </a:solidFill>
            </a:endParaRPr>
          </a:p>
        </p:txBody>
      </p:sp>
      <p:sp>
        <p:nvSpPr>
          <p:cNvPr id="12" name="Rectangle 11">
            <a:extLst>
              <a:ext uri="{FF2B5EF4-FFF2-40B4-BE49-F238E27FC236}">
                <a16:creationId xmlns:a16="http://schemas.microsoft.com/office/drawing/2014/main" id="{AD236960-6EA5-7BEB-545D-CA48638BA871}"/>
              </a:ext>
            </a:extLst>
          </p:cNvPr>
          <p:cNvSpPr/>
          <p:nvPr/>
        </p:nvSpPr>
        <p:spPr>
          <a:xfrm>
            <a:off x="1728258" y="2413993"/>
            <a:ext cx="4026660" cy="594515"/>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2000" b="1" i="0" u="none" strike="noStrike" dirty="0">
                <a:solidFill>
                  <a:srgbClr val="000000"/>
                </a:solidFill>
                <a:effectLst/>
                <a:latin typeface="Aptos Narrow"/>
              </a:rPr>
              <a:t>Data</a:t>
            </a:r>
            <a:r>
              <a:rPr lang="en-IN" sz="2000" b="1" dirty="0">
                <a:solidFill>
                  <a:srgbClr val="000000"/>
                </a:solidFill>
                <a:latin typeface="Aptos Narrow"/>
              </a:rPr>
              <a:t> </a:t>
            </a:r>
            <a:r>
              <a:rPr lang="en-IN" sz="2000" b="1" i="0" u="none" strike="noStrike" dirty="0">
                <a:solidFill>
                  <a:srgbClr val="000000"/>
                </a:solidFill>
                <a:effectLst/>
                <a:latin typeface="Aptos Narrow"/>
              </a:rPr>
              <a:t>/</a:t>
            </a:r>
            <a:r>
              <a:rPr lang="en-IN" sz="2000" b="1" dirty="0">
                <a:solidFill>
                  <a:srgbClr val="000000"/>
                </a:solidFill>
                <a:latin typeface="Aptos Narrow"/>
              </a:rPr>
              <a:t> </a:t>
            </a:r>
            <a:r>
              <a:rPr lang="en-IN" sz="2000" b="1" i="0" u="none" strike="noStrike" dirty="0">
                <a:solidFill>
                  <a:srgbClr val="000000"/>
                </a:solidFill>
                <a:effectLst/>
                <a:latin typeface="Aptos Narrow"/>
              </a:rPr>
              <a:t>Database</a:t>
            </a:r>
            <a:r>
              <a:rPr lang="en-IN" sz="2000" b="1" dirty="0"/>
              <a:t> </a:t>
            </a:r>
            <a:endParaRPr lang="en-US" sz="2000" b="1" dirty="0">
              <a:solidFill>
                <a:schemeClr val="bg1"/>
              </a:solidFill>
            </a:endParaRPr>
          </a:p>
        </p:txBody>
      </p:sp>
      <p:sp>
        <p:nvSpPr>
          <p:cNvPr id="15" name="Rectangle 14">
            <a:extLst>
              <a:ext uri="{FF2B5EF4-FFF2-40B4-BE49-F238E27FC236}">
                <a16:creationId xmlns:a16="http://schemas.microsoft.com/office/drawing/2014/main" id="{8AA7A256-9B13-9C2D-1875-4E0336410846}"/>
              </a:ext>
            </a:extLst>
          </p:cNvPr>
          <p:cNvSpPr/>
          <p:nvPr/>
        </p:nvSpPr>
        <p:spPr>
          <a:xfrm>
            <a:off x="6437082" y="1676398"/>
            <a:ext cx="4026660" cy="594515"/>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2000" b="1" i="0" u="none" strike="noStrike" dirty="0">
                <a:solidFill>
                  <a:srgbClr val="000000"/>
                </a:solidFill>
                <a:effectLst/>
                <a:latin typeface="Aptos Narrow" panose="020B0004020202020204" pitchFamily="34" charset="0"/>
              </a:rPr>
              <a:t>Quality / Testing</a:t>
            </a:r>
            <a:r>
              <a:rPr lang="en-IN" sz="2000" b="1" dirty="0"/>
              <a:t> </a:t>
            </a:r>
            <a:endParaRPr lang="en-US" sz="2000" b="1" dirty="0">
              <a:solidFill>
                <a:schemeClr val="bg1"/>
              </a:solidFill>
            </a:endParaRPr>
          </a:p>
        </p:txBody>
      </p:sp>
      <p:sp>
        <p:nvSpPr>
          <p:cNvPr id="16" name="Rectangle 15">
            <a:extLst>
              <a:ext uri="{FF2B5EF4-FFF2-40B4-BE49-F238E27FC236}">
                <a16:creationId xmlns:a16="http://schemas.microsoft.com/office/drawing/2014/main" id="{2AEABE49-24CE-F6A1-9DC5-1E7FA6F9E08F}"/>
              </a:ext>
            </a:extLst>
          </p:cNvPr>
          <p:cNvSpPr/>
          <p:nvPr/>
        </p:nvSpPr>
        <p:spPr>
          <a:xfrm>
            <a:off x="6437082" y="2413993"/>
            <a:ext cx="4026660" cy="594515"/>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2000" b="1" i="0" u="none" strike="noStrike" dirty="0">
                <a:solidFill>
                  <a:srgbClr val="000000"/>
                </a:solidFill>
                <a:effectLst/>
                <a:latin typeface="Aptos Narrow" panose="020B0004020202020204" pitchFamily="34" charset="0"/>
              </a:rPr>
              <a:t>Security</a:t>
            </a:r>
            <a:r>
              <a:rPr lang="en-IN" sz="2000" b="1" dirty="0"/>
              <a:t> </a:t>
            </a:r>
            <a:endParaRPr lang="en-US" sz="2000" b="1" dirty="0">
              <a:solidFill>
                <a:schemeClr val="bg1"/>
              </a:solidFill>
            </a:endParaRPr>
          </a:p>
        </p:txBody>
      </p:sp>
      <p:sp>
        <p:nvSpPr>
          <p:cNvPr id="17" name="Rectangle 16">
            <a:extLst>
              <a:ext uri="{FF2B5EF4-FFF2-40B4-BE49-F238E27FC236}">
                <a16:creationId xmlns:a16="http://schemas.microsoft.com/office/drawing/2014/main" id="{58E73FBE-E776-67F0-2ABB-EC111070AF5F}"/>
              </a:ext>
            </a:extLst>
          </p:cNvPr>
          <p:cNvSpPr/>
          <p:nvPr/>
        </p:nvSpPr>
        <p:spPr>
          <a:xfrm>
            <a:off x="1728258" y="3151588"/>
            <a:ext cx="4026660" cy="594515"/>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2000" b="1" i="0" u="none" strike="noStrike" dirty="0">
                <a:solidFill>
                  <a:srgbClr val="000000"/>
                </a:solidFill>
                <a:effectLst/>
                <a:latin typeface="Aptos Narrow" panose="020B0004020202020204" pitchFamily="34" charset="0"/>
              </a:rPr>
              <a:t>DevOps</a:t>
            </a:r>
            <a:r>
              <a:rPr lang="en-IN" sz="2000" b="1" dirty="0"/>
              <a:t> </a:t>
            </a:r>
            <a:endParaRPr lang="en-US" sz="2000" b="1" dirty="0">
              <a:solidFill>
                <a:schemeClr val="bg1"/>
              </a:solidFill>
            </a:endParaRPr>
          </a:p>
        </p:txBody>
      </p:sp>
      <p:sp>
        <p:nvSpPr>
          <p:cNvPr id="19" name="Rectangle 18">
            <a:extLst>
              <a:ext uri="{FF2B5EF4-FFF2-40B4-BE49-F238E27FC236}">
                <a16:creationId xmlns:a16="http://schemas.microsoft.com/office/drawing/2014/main" id="{57FE75BD-8E5D-EE09-A2F4-038D79FAEC86}"/>
              </a:ext>
            </a:extLst>
          </p:cNvPr>
          <p:cNvSpPr/>
          <p:nvPr/>
        </p:nvSpPr>
        <p:spPr>
          <a:xfrm>
            <a:off x="6437082" y="4626778"/>
            <a:ext cx="4026660" cy="594515"/>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2000" b="1" i="0" u="none" strike="noStrike" dirty="0">
                <a:solidFill>
                  <a:srgbClr val="000000"/>
                </a:solidFill>
                <a:effectLst/>
                <a:latin typeface="Aptos Narrow" panose="020B0004020202020204" pitchFamily="34" charset="0"/>
              </a:rPr>
              <a:t>UI / UX</a:t>
            </a:r>
            <a:r>
              <a:rPr lang="en-IN" sz="2000" b="1" dirty="0"/>
              <a:t> </a:t>
            </a:r>
            <a:endParaRPr lang="en-US" sz="2000" b="1" dirty="0">
              <a:solidFill>
                <a:schemeClr val="bg1"/>
              </a:solidFill>
            </a:endParaRPr>
          </a:p>
        </p:txBody>
      </p:sp>
      <p:sp>
        <p:nvSpPr>
          <p:cNvPr id="20" name="Rectangle 19">
            <a:extLst>
              <a:ext uri="{FF2B5EF4-FFF2-40B4-BE49-F238E27FC236}">
                <a16:creationId xmlns:a16="http://schemas.microsoft.com/office/drawing/2014/main" id="{996A340B-276D-AFBA-F037-DDD1C98CE0DF}"/>
              </a:ext>
            </a:extLst>
          </p:cNvPr>
          <p:cNvSpPr/>
          <p:nvPr/>
        </p:nvSpPr>
        <p:spPr>
          <a:xfrm>
            <a:off x="6437082" y="3151588"/>
            <a:ext cx="4026660" cy="594515"/>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2000" b="1" i="0" u="none" strike="noStrike" dirty="0">
                <a:solidFill>
                  <a:srgbClr val="000000"/>
                </a:solidFill>
                <a:effectLst/>
                <a:latin typeface="Aptos Narrow" panose="020B0004020202020204" pitchFamily="34" charset="0"/>
              </a:rPr>
              <a:t>Software</a:t>
            </a:r>
            <a:r>
              <a:rPr lang="en-IN" sz="2000" b="1" dirty="0"/>
              <a:t> </a:t>
            </a:r>
            <a:endParaRPr lang="en-US" sz="2000" b="1" dirty="0">
              <a:solidFill>
                <a:schemeClr val="bg1"/>
              </a:solidFill>
            </a:endParaRPr>
          </a:p>
        </p:txBody>
      </p:sp>
      <p:sp>
        <p:nvSpPr>
          <p:cNvPr id="21" name="Rectangle 20">
            <a:extLst>
              <a:ext uri="{FF2B5EF4-FFF2-40B4-BE49-F238E27FC236}">
                <a16:creationId xmlns:a16="http://schemas.microsoft.com/office/drawing/2014/main" id="{E835BDF9-0C47-3716-F075-5DF0051BAD54}"/>
              </a:ext>
            </a:extLst>
          </p:cNvPr>
          <p:cNvSpPr/>
          <p:nvPr/>
        </p:nvSpPr>
        <p:spPr>
          <a:xfrm>
            <a:off x="6437082" y="3889183"/>
            <a:ext cx="4026660" cy="594515"/>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2000" b="1" i="0" u="none" strike="noStrike" dirty="0">
                <a:solidFill>
                  <a:srgbClr val="000000"/>
                </a:solidFill>
                <a:effectLst/>
                <a:latin typeface="Aptos Narrow" panose="020B0004020202020204" pitchFamily="34" charset="0"/>
              </a:rPr>
              <a:t>Training</a:t>
            </a:r>
            <a:r>
              <a:rPr lang="en-IN" sz="2000" b="1" dirty="0"/>
              <a:t> </a:t>
            </a:r>
            <a:endParaRPr lang="en-US" sz="2000" b="1" dirty="0">
              <a:solidFill>
                <a:schemeClr val="bg1"/>
              </a:solidFill>
            </a:endParaRPr>
          </a:p>
        </p:txBody>
      </p:sp>
      <p:sp>
        <p:nvSpPr>
          <p:cNvPr id="22" name="Rectangle 21">
            <a:extLst>
              <a:ext uri="{FF2B5EF4-FFF2-40B4-BE49-F238E27FC236}">
                <a16:creationId xmlns:a16="http://schemas.microsoft.com/office/drawing/2014/main" id="{73961B80-BB54-5304-F70A-C9ECEBA84CA1}"/>
              </a:ext>
            </a:extLst>
          </p:cNvPr>
          <p:cNvSpPr/>
          <p:nvPr/>
        </p:nvSpPr>
        <p:spPr>
          <a:xfrm>
            <a:off x="1728258" y="3889183"/>
            <a:ext cx="4026660" cy="594515"/>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2000" b="1" i="0" u="none" strike="noStrike" dirty="0">
                <a:solidFill>
                  <a:srgbClr val="000000"/>
                </a:solidFill>
                <a:effectLst/>
                <a:latin typeface="Aptos Narrow" panose="020B0004020202020204" pitchFamily="34" charset="0"/>
              </a:rPr>
              <a:t>Infrastructure / Cloud</a:t>
            </a:r>
            <a:r>
              <a:rPr lang="en-IN" sz="2000" b="1" dirty="0"/>
              <a:t> </a:t>
            </a:r>
            <a:endParaRPr lang="en-US" sz="2000" b="1" dirty="0">
              <a:solidFill>
                <a:schemeClr val="bg1"/>
              </a:solidFill>
            </a:endParaRPr>
          </a:p>
        </p:txBody>
      </p:sp>
      <p:sp>
        <p:nvSpPr>
          <p:cNvPr id="23" name="Rectangle 22">
            <a:extLst>
              <a:ext uri="{FF2B5EF4-FFF2-40B4-BE49-F238E27FC236}">
                <a16:creationId xmlns:a16="http://schemas.microsoft.com/office/drawing/2014/main" id="{63422101-B0A2-A3A6-E008-00F9CB0AC558}"/>
              </a:ext>
            </a:extLst>
          </p:cNvPr>
          <p:cNvSpPr/>
          <p:nvPr/>
        </p:nvSpPr>
        <p:spPr>
          <a:xfrm>
            <a:off x="1728258" y="1676398"/>
            <a:ext cx="4026660" cy="594515"/>
          </a:xfrm>
          <a:prstGeom prst="rect">
            <a:avLst/>
          </a:prstGeom>
          <a:solidFill>
            <a:srgbClr val="FF99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2000" b="1" i="0" u="none" strike="noStrike" dirty="0">
                <a:solidFill>
                  <a:srgbClr val="000000"/>
                </a:solidFill>
                <a:effectLst/>
                <a:latin typeface="Aptos Narrow" panose="020B0004020202020204" pitchFamily="34" charset="0"/>
              </a:rPr>
              <a:t>AI</a:t>
            </a:r>
            <a:r>
              <a:rPr lang="en-IN" sz="2000" b="1" dirty="0"/>
              <a:t> </a:t>
            </a:r>
            <a:endParaRPr lang="en-US" sz="2000" b="1" dirty="0">
              <a:solidFill>
                <a:schemeClr val="bg1"/>
              </a:solidFill>
            </a:endParaRPr>
          </a:p>
        </p:txBody>
      </p:sp>
    </p:spTree>
    <p:extLst>
      <p:ext uri="{BB962C8B-B14F-4D97-AF65-F5344CB8AC3E}">
        <p14:creationId xmlns:p14="http://schemas.microsoft.com/office/powerpoint/2010/main" val="2390135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270A1-FF6E-B5F2-2E53-A50DE4C34094}"/>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CD81AF4-C2C7-D51F-5C75-6C7429249F84}"/>
              </a:ext>
            </a:extLst>
          </p:cNvPr>
          <p:cNvGraphicFramePr>
            <a:graphicFrameLocks noChangeAspect="1"/>
          </p:cNvGraphicFramePr>
          <p:nvPr>
            <p:custDataLst>
              <p:tags r:id="rId1"/>
            </p:custDataLst>
            <p:extLst>
              <p:ext uri="{D42A27DB-BD31-4B8C-83A1-F6EECF244321}">
                <p14:modId xmlns:p14="http://schemas.microsoft.com/office/powerpoint/2010/main" val="2372037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9" name="think-cell data - do not delete" hidden="1">
                        <a:extLst>
                          <a:ext uri="{FF2B5EF4-FFF2-40B4-BE49-F238E27FC236}">
                            <a16:creationId xmlns:a16="http://schemas.microsoft.com/office/drawing/2014/main" id="{5CD81AF4-C2C7-D51F-5C75-6C742924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32863F-09C6-3BB8-F507-77A802FAF0BA}"/>
              </a:ext>
            </a:extLst>
          </p:cNvPr>
          <p:cNvSpPr>
            <a:spLocks noGrp="1"/>
          </p:cNvSpPr>
          <p:nvPr>
            <p:ph type="title"/>
          </p:nvPr>
        </p:nvSpPr>
        <p:spPr>
          <a:xfrm>
            <a:off x="484717" y="338364"/>
            <a:ext cx="11216216" cy="390300"/>
          </a:xfrm>
        </p:spPr>
        <p:txBody>
          <a:bodyPr vert="horz"/>
          <a:lstStyle/>
          <a:p>
            <a:r>
              <a:rPr lang="en-US" sz="2800" noProof="0" dirty="0">
                <a:solidFill>
                  <a:schemeClr val="tx2"/>
                </a:solidFill>
                <a:latin typeface="+mn-lt"/>
              </a:rPr>
              <a:t>Staff Augmentation</a:t>
            </a:r>
            <a:r>
              <a:rPr lang="en-US" sz="2800" noProof="0" dirty="0">
                <a:solidFill>
                  <a:srgbClr val="FF9933"/>
                </a:solidFill>
                <a:latin typeface="+mn-lt"/>
              </a:rPr>
              <a:t> Capabilities</a:t>
            </a:r>
          </a:p>
        </p:txBody>
      </p:sp>
      <p:cxnSp>
        <p:nvCxnSpPr>
          <p:cNvPr id="136" name="Straight Connector 135">
            <a:extLst>
              <a:ext uri="{FF2B5EF4-FFF2-40B4-BE49-F238E27FC236}">
                <a16:creationId xmlns:a16="http://schemas.microsoft.com/office/drawing/2014/main" id="{34721417-4538-4E62-972B-6211F412EB2F}"/>
              </a:ext>
            </a:extLst>
          </p:cNvPr>
          <p:cNvCxnSpPr>
            <a:cxnSpLocks/>
          </p:cNvCxnSpPr>
          <p:nvPr/>
        </p:nvCxnSpPr>
        <p:spPr>
          <a:xfrm>
            <a:off x="1138423" y="1331855"/>
            <a:ext cx="44123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227A78C-D22C-137D-722B-9AEDD9404D8A}"/>
              </a:ext>
            </a:extLst>
          </p:cNvPr>
          <p:cNvCxnSpPr>
            <a:cxnSpLocks/>
          </p:cNvCxnSpPr>
          <p:nvPr/>
        </p:nvCxnSpPr>
        <p:spPr>
          <a:xfrm>
            <a:off x="6418814" y="2184936"/>
            <a:ext cx="463476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04F4CB3-EF9D-DDD4-CB98-628129BBB408}"/>
              </a:ext>
            </a:extLst>
          </p:cNvPr>
          <p:cNvSpPr txBox="1"/>
          <p:nvPr/>
        </p:nvSpPr>
        <p:spPr>
          <a:xfrm>
            <a:off x="6418814" y="1114116"/>
            <a:ext cx="1240943" cy="184666"/>
          </a:xfrm>
          <a:prstGeom prst="rect">
            <a:avLst/>
          </a:prstGeom>
        </p:spPr>
        <p:txBody>
          <a:bodyPr vert="horz" wrap="square" lIns="0" tIns="0" rIns="0" bIns="0" rtlCol="0">
            <a:spAutoFit/>
          </a:bodyPr>
          <a:lstStyle/>
          <a:p>
            <a:pPr algn="l">
              <a:buSzPct val="100000"/>
            </a:pPr>
            <a:r>
              <a:rPr lang="en-US" sz="1200" b="1" dirty="0">
                <a:solidFill>
                  <a:srgbClr val="000000"/>
                </a:solidFill>
              </a:rPr>
              <a:t>Operations</a:t>
            </a:r>
          </a:p>
        </p:txBody>
      </p:sp>
      <p:sp>
        <p:nvSpPr>
          <p:cNvPr id="13" name="TextBox 12">
            <a:extLst>
              <a:ext uri="{FF2B5EF4-FFF2-40B4-BE49-F238E27FC236}">
                <a16:creationId xmlns:a16="http://schemas.microsoft.com/office/drawing/2014/main" id="{3FF9B1EC-C5C4-9DD7-977F-74FD75A344AF}"/>
              </a:ext>
            </a:extLst>
          </p:cNvPr>
          <p:cNvSpPr txBox="1"/>
          <p:nvPr/>
        </p:nvSpPr>
        <p:spPr>
          <a:xfrm>
            <a:off x="7949230" y="1827996"/>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Program Manager</a:t>
            </a:r>
          </a:p>
        </p:txBody>
      </p:sp>
      <p:sp>
        <p:nvSpPr>
          <p:cNvPr id="15" name="TextBox 14">
            <a:extLst>
              <a:ext uri="{FF2B5EF4-FFF2-40B4-BE49-F238E27FC236}">
                <a16:creationId xmlns:a16="http://schemas.microsoft.com/office/drawing/2014/main" id="{6B9693FF-ADC0-C911-E5BC-F548A2A8434B}"/>
              </a:ext>
            </a:extLst>
          </p:cNvPr>
          <p:cNvSpPr txBox="1"/>
          <p:nvPr/>
        </p:nvSpPr>
        <p:spPr>
          <a:xfrm>
            <a:off x="7949230" y="2006466"/>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Project Manager (PM / PMO)</a:t>
            </a:r>
          </a:p>
        </p:txBody>
      </p:sp>
      <p:sp>
        <p:nvSpPr>
          <p:cNvPr id="17" name="TextBox 16">
            <a:extLst>
              <a:ext uri="{FF2B5EF4-FFF2-40B4-BE49-F238E27FC236}">
                <a16:creationId xmlns:a16="http://schemas.microsoft.com/office/drawing/2014/main" id="{F5FE2A3C-046D-DDD6-4001-EB52FCF63108}"/>
              </a:ext>
            </a:extLst>
          </p:cNvPr>
          <p:cNvSpPr txBox="1"/>
          <p:nvPr/>
        </p:nvSpPr>
        <p:spPr>
          <a:xfrm>
            <a:off x="7949230" y="1649526"/>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Operations Manager</a:t>
            </a:r>
          </a:p>
        </p:txBody>
      </p:sp>
      <p:sp>
        <p:nvSpPr>
          <p:cNvPr id="19" name="TextBox 18">
            <a:extLst>
              <a:ext uri="{FF2B5EF4-FFF2-40B4-BE49-F238E27FC236}">
                <a16:creationId xmlns:a16="http://schemas.microsoft.com/office/drawing/2014/main" id="{5D0B0958-6669-AD48-94D1-9562E9BDC6C2}"/>
              </a:ext>
            </a:extLst>
          </p:cNvPr>
          <p:cNvSpPr txBox="1"/>
          <p:nvPr/>
        </p:nvSpPr>
        <p:spPr>
          <a:xfrm>
            <a:off x="7949230" y="1471056"/>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IES Product Manager</a:t>
            </a:r>
          </a:p>
        </p:txBody>
      </p:sp>
      <p:sp>
        <p:nvSpPr>
          <p:cNvPr id="21" name="TextBox 20">
            <a:extLst>
              <a:ext uri="{FF2B5EF4-FFF2-40B4-BE49-F238E27FC236}">
                <a16:creationId xmlns:a16="http://schemas.microsoft.com/office/drawing/2014/main" id="{11832DBD-F1BA-FDB4-A4DD-C7B14C307AB7}"/>
              </a:ext>
            </a:extLst>
          </p:cNvPr>
          <p:cNvSpPr txBox="1"/>
          <p:nvPr/>
        </p:nvSpPr>
        <p:spPr>
          <a:xfrm>
            <a:off x="7949230" y="1292586"/>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Business Analyst</a:t>
            </a:r>
          </a:p>
        </p:txBody>
      </p:sp>
      <p:sp>
        <p:nvSpPr>
          <p:cNvPr id="23" name="TextBox 22">
            <a:extLst>
              <a:ext uri="{FF2B5EF4-FFF2-40B4-BE49-F238E27FC236}">
                <a16:creationId xmlns:a16="http://schemas.microsoft.com/office/drawing/2014/main" id="{9D67DB14-D201-7BCA-C293-95E19BD205CA}"/>
              </a:ext>
            </a:extLst>
          </p:cNvPr>
          <p:cNvSpPr txBox="1"/>
          <p:nvPr/>
        </p:nvSpPr>
        <p:spPr>
          <a:xfrm>
            <a:off x="7949230" y="1114116"/>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Admin Role</a:t>
            </a:r>
          </a:p>
        </p:txBody>
      </p:sp>
      <p:sp>
        <p:nvSpPr>
          <p:cNvPr id="24" name="TextBox 23">
            <a:extLst>
              <a:ext uri="{FF2B5EF4-FFF2-40B4-BE49-F238E27FC236}">
                <a16:creationId xmlns:a16="http://schemas.microsoft.com/office/drawing/2014/main" id="{21F771A6-9CAA-A2D3-E37C-855D1A6E8E7F}"/>
              </a:ext>
            </a:extLst>
          </p:cNvPr>
          <p:cNvSpPr txBox="1"/>
          <p:nvPr/>
        </p:nvSpPr>
        <p:spPr>
          <a:xfrm>
            <a:off x="1138423" y="5344199"/>
            <a:ext cx="1059139" cy="184666"/>
          </a:xfrm>
          <a:prstGeom prst="rect">
            <a:avLst/>
          </a:prstGeom>
        </p:spPr>
        <p:txBody>
          <a:bodyPr vert="horz" wrap="square" lIns="0" tIns="0" rIns="0" bIns="0" rtlCol="0">
            <a:spAutoFit/>
          </a:bodyPr>
          <a:lstStyle/>
          <a:p>
            <a:pPr algn="l">
              <a:buSzPct val="100000"/>
            </a:pPr>
            <a:r>
              <a:rPr lang="en-US" sz="1200" b="1" dirty="0">
                <a:solidFill>
                  <a:srgbClr val="000000"/>
                </a:solidFill>
              </a:rPr>
              <a:t>IT</a:t>
            </a:r>
          </a:p>
        </p:txBody>
      </p:sp>
      <p:sp>
        <p:nvSpPr>
          <p:cNvPr id="25" name="TextBox 24">
            <a:extLst>
              <a:ext uri="{FF2B5EF4-FFF2-40B4-BE49-F238E27FC236}">
                <a16:creationId xmlns:a16="http://schemas.microsoft.com/office/drawing/2014/main" id="{9EDEDDA1-7AE7-975C-EDB2-5FEDE42BE95A}"/>
              </a:ext>
            </a:extLst>
          </p:cNvPr>
          <p:cNvSpPr txBox="1"/>
          <p:nvPr/>
        </p:nvSpPr>
        <p:spPr>
          <a:xfrm>
            <a:off x="2612650" y="6234176"/>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Technical Lead</a:t>
            </a:r>
          </a:p>
        </p:txBody>
      </p:sp>
      <p:sp>
        <p:nvSpPr>
          <p:cNvPr id="27" name="TextBox 26">
            <a:extLst>
              <a:ext uri="{FF2B5EF4-FFF2-40B4-BE49-F238E27FC236}">
                <a16:creationId xmlns:a16="http://schemas.microsoft.com/office/drawing/2014/main" id="{1B56702E-8BE7-4C7B-A91D-8FD1D2BE6E95}"/>
              </a:ext>
            </a:extLst>
          </p:cNvPr>
          <p:cNvSpPr txBox="1"/>
          <p:nvPr/>
        </p:nvSpPr>
        <p:spPr>
          <a:xfrm>
            <a:off x="2612650" y="5878184"/>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Scrum Master</a:t>
            </a:r>
          </a:p>
        </p:txBody>
      </p:sp>
      <p:sp>
        <p:nvSpPr>
          <p:cNvPr id="29" name="TextBox 28">
            <a:extLst>
              <a:ext uri="{FF2B5EF4-FFF2-40B4-BE49-F238E27FC236}">
                <a16:creationId xmlns:a16="http://schemas.microsoft.com/office/drawing/2014/main" id="{D48D94EB-C003-9873-7B76-CB08E8E641B8}"/>
              </a:ext>
            </a:extLst>
          </p:cNvPr>
          <p:cNvSpPr txBox="1"/>
          <p:nvPr/>
        </p:nvSpPr>
        <p:spPr>
          <a:xfrm>
            <a:off x="2612650" y="5522194"/>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IES Application Architect</a:t>
            </a:r>
          </a:p>
        </p:txBody>
      </p:sp>
      <p:sp>
        <p:nvSpPr>
          <p:cNvPr id="31" name="TextBox 30">
            <a:extLst>
              <a:ext uri="{FF2B5EF4-FFF2-40B4-BE49-F238E27FC236}">
                <a16:creationId xmlns:a16="http://schemas.microsoft.com/office/drawing/2014/main" id="{B04BB385-29DF-5B23-907C-C5F969E6A7A6}"/>
              </a:ext>
            </a:extLst>
          </p:cNvPr>
          <p:cNvSpPr txBox="1"/>
          <p:nvPr/>
        </p:nvSpPr>
        <p:spPr>
          <a:xfrm>
            <a:off x="2612650" y="5700189"/>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IES Programs and Workflow Specialist</a:t>
            </a:r>
          </a:p>
        </p:txBody>
      </p:sp>
      <p:sp>
        <p:nvSpPr>
          <p:cNvPr id="33" name="TextBox 32">
            <a:extLst>
              <a:ext uri="{FF2B5EF4-FFF2-40B4-BE49-F238E27FC236}">
                <a16:creationId xmlns:a16="http://schemas.microsoft.com/office/drawing/2014/main" id="{668556C0-1F9F-0418-5B15-CE65D08C591E}"/>
              </a:ext>
            </a:extLst>
          </p:cNvPr>
          <p:cNvSpPr txBox="1"/>
          <p:nvPr/>
        </p:nvSpPr>
        <p:spPr>
          <a:xfrm>
            <a:off x="2612650" y="6056179"/>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Technical/Infrastructure Architect</a:t>
            </a:r>
          </a:p>
        </p:txBody>
      </p:sp>
      <p:sp>
        <p:nvSpPr>
          <p:cNvPr id="35" name="TextBox 34">
            <a:extLst>
              <a:ext uri="{FF2B5EF4-FFF2-40B4-BE49-F238E27FC236}">
                <a16:creationId xmlns:a16="http://schemas.microsoft.com/office/drawing/2014/main" id="{3310670E-0F48-B70A-998E-48513EF551E9}"/>
              </a:ext>
            </a:extLst>
          </p:cNvPr>
          <p:cNvSpPr txBox="1"/>
          <p:nvPr/>
        </p:nvSpPr>
        <p:spPr>
          <a:xfrm>
            <a:off x="2612650" y="5344199"/>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Architect - Specialized</a:t>
            </a:r>
          </a:p>
        </p:txBody>
      </p:sp>
      <p:sp>
        <p:nvSpPr>
          <p:cNvPr id="36" name="TextBox 35">
            <a:extLst>
              <a:ext uri="{FF2B5EF4-FFF2-40B4-BE49-F238E27FC236}">
                <a16:creationId xmlns:a16="http://schemas.microsoft.com/office/drawing/2014/main" id="{294BE5A6-A10C-D045-6EB8-4DDA67BF988D}"/>
              </a:ext>
            </a:extLst>
          </p:cNvPr>
          <p:cNvSpPr txBox="1"/>
          <p:nvPr/>
        </p:nvSpPr>
        <p:spPr>
          <a:xfrm>
            <a:off x="1138423" y="1385126"/>
            <a:ext cx="1192082" cy="184666"/>
          </a:xfrm>
          <a:prstGeom prst="rect">
            <a:avLst/>
          </a:prstGeom>
        </p:spPr>
        <p:txBody>
          <a:bodyPr vert="horz" wrap="square" lIns="0" tIns="0" rIns="0" bIns="0" rtlCol="0">
            <a:spAutoFit/>
          </a:bodyPr>
          <a:lstStyle/>
          <a:p>
            <a:pPr algn="l">
              <a:buSzPct val="100000"/>
            </a:pPr>
            <a:r>
              <a:rPr lang="en-US" sz="1200" b="1" dirty="0">
                <a:solidFill>
                  <a:srgbClr val="000000"/>
                </a:solidFill>
              </a:rPr>
              <a:t>Data / Database</a:t>
            </a:r>
          </a:p>
        </p:txBody>
      </p:sp>
      <p:sp>
        <p:nvSpPr>
          <p:cNvPr id="37" name="TextBox 36">
            <a:extLst>
              <a:ext uri="{FF2B5EF4-FFF2-40B4-BE49-F238E27FC236}">
                <a16:creationId xmlns:a16="http://schemas.microsoft.com/office/drawing/2014/main" id="{8429C9BB-5573-8FFD-CB7B-DED286614661}"/>
              </a:ext>
            </a:extLst>
          </p:cNvPr>
          <p:cNvSpPr txBox="1"/>
          <p:nvPr/>
        </p:nvSpPr>
        <p:spPr>
          <a:xfrm>
            <a:off x="2612650" y="1355963"/>
            <a:ext cx="2938073" cy="153888"/>
          </a:xfrm>
          <a:prstGeom prst="rect">
            <a:avLst/>
          </a:prstGeom>
        </p:spPr>
        <p:txBody>
          <a:bodyPr vert="horz" wrap="square" lIns="0" tIns="0" rIns="0" bIns="0" rtlCol="0">
            <a:spAutoFit/>
          </a:bodyPr>
          <a:lstStyle/>
          <a:p>
            <a:pPr>
              <a:buSzPct val="100000"/>
            </a:pPr>
            <a:r>
              <a:rPr lang="en-US" sz="1000" dirty="0">
                <a:solidFill>
                  <a:srgbClr val="000000"/>
                </a:solidFill>
              </a:rPr>
              <a:t>Data Analyst</a:t>
            </a:r>
          </a:p>
        </p:txBody>
      </p:sp>
      <p:sp>
        <p:nvSpPr>
          <p:cNvPr id="39" name="TextBox 38">
            <a:extLst>
              <a:ext uri="{FF2B5EF4-FFF2-40B4-BE49-F238E27FC236}">
                <a16:creationId xmlns:a16="http://schemas.microsoft.com/office/drawing/2014/main" id="{DF4F5FE2-2C64-0F17-7E03-820998D8F522}"/>
              </a:ext>
            </a:extLst>
          </p:cNvPr>
          <p:cNvSpPr txBox="1"/>
          <p:nvPr/>
        </p:nvSpPr>
        <p:spPr>
          <a:xfrm>
            <a:off x="2612650" y="1533959"/>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Data Architect</a:t>
            </a:r>
          </a:p>
        </p:txBody>
      </p:sp>
      <p:sp>
        <p:nvSpPr>
          <p:cNvPr id="41" name="TextBox 40">
            <a:extLst>
              <a:ext uri="{FF2B5EF4-FFF2-40B4-BE49-F238E27FC236}">
                <a16:creationId xmlns:a16="http://schemas.microsoft.com/office/drawing/2014/main" id="{82654A46-6980-CF8C-C737-C51379C28341}"/>
              </a:ext>
            </a:extLst>
          </p:cNvPr>
          <p:cNvSpPr txBox="1"/>
          <p:nvPr/>
        </p:nvSpPr>
        <p:spPr>
          <a:xfrm>
            <a:off x="2612650" y="1711955"/>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Data Modeler</a:t>
            </a:r>
          </a:p>
        </p:txBody>
      </p:sp>
      <p:sp>
        <p:nvSpPr>
          <p:cNvPr id="43" name="TextBox 42">
            <a:extLst>
              <a:ext uri="{FF2B5EF4-FFF2-40B4-BE49-F238E27FC236}">
                <a16:creationId xmlns:a16="http://schemas.microsoft.com/office/drawing/2014/main" id="{0A526061-7AFF-AD4B-6A01-7B7FC34AD40B}"/>
              </a:ext>
            </a:extLst>
          </p:cNvPr>
          <p:cNvSpPr txBox="1"/>
          <p:nvPr/>
        </p:nvSpPr>
        <p:spPr>
          <a:xfrm>
            <a:off x="2612650" y="1889951"/>
            <a:ext cx="2938073" cy="153888"/>
          </a:xfrm>
          <a:prstGeom prst="rect">
            <a:avLst/>
          </a:prstGeom>
        </p:spPr>
        <p:txBody>
          <a:bodyPr vert="horz" wrap="square" lIns="0" tIns="0" rIns="0" bIns="0" rtlCol="0">
            <a:spAutoFit/>
          </a:bodyPr>
          <a:lstStyle/>
          <a:p>
            <a:pPr>
              <a:buSzPct val="100000"/>
            </a:pPr>
            <a:r>
              <a:rPr lang="en-US" sz="1000" dirty="0">
                <a:solidFill>
                  <a:srgbClr val="000000"/>
                </a:solidFill>
              </a:rPr>
              <a:t>Data Scientist</a:t>
            </a:r>
          </a:p>
        </p:txBody>
      </p:sp>
      <p:sp>
        <p:nvSpPr>
          <p:cNvPr id="45" name="TextBox 44">
            <a:extLst>
              <a:ext uri="{FF2B5EF4-FFF2-40B4-BE49-F238E27FC236}">
                <a16:creationId xmlns:a16="http://schemas.microsoft.com/office/drawing/2014/main" id="{9836BB17-C0CC-3B88-B706-C82175E65EC0}"/>
              </a:ext>
            </a:extLst>
          </p:cNvPr>
          <p:cNvSpPr txBox="1"/>
          <p:nvPr/>
        </p:nvSpPr>
        <p:spPr>
          <a:xfrm>
            <a:off x="2612650" y="2067947"/>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Database Administrator </a:t>
            </a:r>
          </a:p>
        </p:txBody>
      </p:sp>
      <p:sp>
        <p:nvSpPr>
          <p:cNvPr id="47" name="TextBox 46">
            <a:extLst>
              <a:ext uri="{FF2B5EF4-FFF2-40B4-BE49-F238E27FC236}">
                <a16:creationId xmlns:a16="http://schemas.microsoft.com/office/drawing/2014/main" id="{AB375EF3-15EC-D42F-F92C-1AF909D90F0C}"/>
              </a:ext>
            </a:extLst>
          </p:cNvPr>
          <p:cNvSpPr txBox="1"/>
          <p:nvPr/>
        </p:nvSpPr>
        <p:spPr>
          <a:xfrm>
            <a:off x="2612650" y="2245943"/>
            <a:ext cx="2938073" cy="153888"/>
          </a:xfrm>
          <a:prstGeom prst="rect">
            <a:avLst/>
          </a:prstGeom>
        </p:spPr>
        <p:txBody>
          <a:bodyPr vert="horz" wrap="square" lIns="0" tIns="0" rIns="0" bIns="0" rtlCol="0">
            <a:spAutoFit/>
          </a:bodyPr>
          <a:lstStyle/>
          <a:p>
            <a:pPr>
              <a:buSzPct val="100000"/>
            </a:pPr>
            <a:r>
              <a:rPr lang="en-US" sz="1000" dirty="0">
                <a:solidFill>
                  <a:srgbClr val="000000"/>
                </a:solidFill>
              </a:rPr>
              <a:t>Data Science Engineer</a:t>
            </a:r>
          </a:p>
        </p:txBody>
      </p:sp>
      <p:sp>
        <p:nvSpPr>
          <p:cNvPr id="49" name="TextBox 48">
            <a:extLst>
              <a:ext uri="{FF2B5EF4-FFF2-40B4-BE49-F238E27FC236}">
                <a16:creationId xmlns:a16="http://schemas.microsoft.com/office/drawing/2014/main" id="{42C3693F-64D6-2969-C514-A0D82B8364B2}"/>
              </a:ext>
            </a:extLst>
          </p:cNvPr>
          <p:cNvSpPr txBox="1"/>
          <p:nvPr/>
        </p:nvSpPr>
        <p:spPr>
          <a:xfrm>
            <a:off x="2612650" y="2423939"/>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Data Security Administrator</a:t>
            </a:r>
          </a:p>
        </p:txBody>
      </p:sp>
      <p:sp>
        <p:nvSpPr>
          <p:cNvPr id="51" name="TextBox 50">
            <a:extLst>
              <a:ext uri="{FF2B5EF4-FFF2-40B4-BE49-F238E27FC236}">
                <a16:creationId xmlns:a16="http://schemas.microsoft.com/office/drawing/2014/main" id="{21AEC02A-145A-23C3-537C-632FE1097D85}"/>
              </a:ext>
            </a:extLst>
          </p:cNvPr>
          <p:cNvSpPr txBox="1"/>
          <p:nvPr/>
        </p:nvSpPr>
        <p:spPr>
          <a:xfrm>
            <a:off x="2612650" y="2601935"/>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Data Security Engineer</a:t>
            </a:r>
          </a:p>
        </p:txBody>
      </p:sp>
      <p:sp>
        <p:nvSpPr>
          <p:cNvPr id="52" name="TextBox 51">
            <a:extLst>
              <a:ext uri="{FF2B5EF4-FFF2-40B4-BE49-F238E27FC236}">
                <a16:creationId xmlns:a16="http://schemas.microsoft.com/office/drawing/2014/main" id="{0A76D4BA-AAC2-E17F-7C94-AE206AB3A596}"/>
              </a:ext>
            </a:extLst>
          </p:cNvPr>
          <p:cNvSpPr txBox="1"/>
          <p:nvPr/>
        </p:nvSpPr>
        <p:spPr>
          <a:xfrm>
            <a:off x="6418814" y="2209518"/>
            <a:ext cx="1240943" cy="184666"/>
          </a:xfrm>
          <a:prstGeom prst="rect">
            <a:avLst/>
          </a:prstGeom>
        </p:spPr>
        <p:txBody>
          <a:bodyPr vert="horz" wrap="square" lIns="0" tIns="0" rIns="0" bIns="0" rtlCol="0">
            <a:spAutoFit/>
          </a:bodyPr>
          <a:lstStyle/>
          <a:p>
            <a:pPr algn="l">
              <a:buSzPct val="100000"/>
            </a:pPr>
            <a:r>
              <a:rPr lang="en-US" sz="1200" b="1" dirty="0">
                <a:solidFill>
                  <a:srgbClr val="000000"/>
                </a:solidFill>
              </a:rPr>
              <a:t>Quality / Testing</a:t>
            </a:r>
          </a:p>
        </p:txBody>
      </p:sp>
      <p:sp>
        <p:nvSpPr>
          <p:cNvPr id="53" name="TextBox 52">
            <a:extLst>
              <a:ext uri="{FF2B5EF4-FFF2-40B4-BE49-F238E27FC236}">
                <a16:creationId xmlns:a16="http://schemas.microsoft.com/office/drawing/2014/main" id="{A77E85D2-A32D-7451-9A0A-194D090C4F79}"/>
              </a:ext>
            </a:extLst>
          </p:cNvPr>
          <p:cNvSpPr txBox="1"/>
          <p:nvPr/>
        </p:nvSpPr>
        <p:spPr>
          <a:xfrm>
            <a:off x="7949230" y="2923398"/>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Quality Manager/Test Lead</a:t>
            </a:r>
          </a:p>
        </p:txBody>
      </p:sp>
      <p:sp>
        <p:nvSpPr>
          <p:cNvPr id="55" name="TextBox 54">
            <a:extLst>
              <a:ext uri="{FF2B5EF4-FFF2-40B4-BE49-F238E27FC236}">
                <a16:creationId xmlns:a16="http://schemas.microsoft.com/office/drawing/2014/main" id="{1400216B-04F7-D05C-ABA8-24457A01E191}"/>
              </a:ext>
            </a:extLst>
          </p:cNvPr>
          <p:cNvSpPr txBox="1"/>
          <p:nvPr/>
        </p:nvSpPr>
        <p:spPr>
          <a:xfrm>
            <a:off x="7949230" y="2744928"/>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Quality Assurance Lead</a:t>
            </a:r>
          </a:p>
        </p:txBody>
      </p:sp>
      <p:sp>
        <p:nvSpPr>
          <p:cNvPr id="57" name="TextBox 56">
            <a:extLst>
              <a:ext uri="{FF2B5EF4-FFF2-40B4-BE49-F238E27FC236}">
                <a16:creationId xmlns:a16="http://schemas.microsoft.com/office/drawing/2014/main" id="{90DF1243-1B31-D2D1-DBE5-64364847CF00}"/>
              </a:ext>
            </a:extLst>
          </p:cNvPr>
          <p:cNvSpPr txBox="1"/>
          <p:nvPr/>
        </p:nvSpPr>
        <p:spPr>
          <a:xfrm>
            <a:off x="7949230" y="3458808"/>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Test Engineer /QA Analyst</a:t>
            </a:r>
          </a:p>
        </p:txBody>
      </p:sp>
      <p:sp>
        <p:nvSpPr>
          <p:cNvPr id="59" name="TextBox 58">
            <a:extLst>
              <a:ext uri="{FF2B5EF4-FFF2-40B4-BE49-F238E27FC236}">
                <a16:creationId xmlns:a16="http://schemas.microsoft.com/office/drawing/2014/main" id="{B2BCC7BA-3401-BFE1-E25F-7F5FFB40F98C}"/>
              </a:ext>
            </a:extLst>
          </p:cNvPr>
          <p:cNvSpPr txBox="1"/>
          <p:nvPr/>
        </p:nvSpPr>
        <p:spPr>
          <a:xfrm>
            <a:off x="7949230" y="3280338"/>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Test Data Management Engineer</a:t>
            </a:r>
          </a:p>
        </p:txBody>
      </p:sp>
      <p:sp>
        <p:nvSpPr>
          <p:cNvPr id="61" name="TextBox 60">
            <a:extLst>
              <a:ext uri="{FF2B5EF4-FFF2-40B4-BE49-F238E27FC236}">
                <a16:creationId xmlns:a16="http://schemas.microsoft.com/office/drawing/2014/main" id="{3B017A6F-D2DE-37BC-CB45-9B8A9C6DD129}"/>
              </a:ext>
            </a:extLst>
          </p:cNvPr>
          <p:cNvSpPr txBox="1"/>
          <p:nvPr/>
        </p:nvSpPr>
        <p:spPr>
          <a:xfrm>
            <a:off x="7949230" y="2209518"/>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API Tester</a:t>
            </a:r>
          </a:p>
        </p:txBody>
      </p:sp>
      <p:sp>
        <p:nvSpPr>
          <p:cNvPr id="63" name="TextBox 62">
            <a:extLst>
              <a:ext uri="{FF2B5EF4-FFF2-40B4-BE49-F238E27FC236}">
                <a16:creationId xmlns:a16="http://schemas.microsoft.com/office/drawing/2014/main" id="{64E5266F-4880-6C4D-8F56-5108862AABF7}"/>
              </a:ext>
            </a:extLst>
          </p:cNvPr>
          <p:cNvSpPr txBox="1"/>
          <p:nvPr/>
        </p:nvSpPr>
        <p:spPr>
          <a:xfrm>
            <a:off x="7949230" y="2566458"/>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ETL Tester</a:t>
            </a:r>
          </a:p>
        </p:txBody>
      </p:sp>
      <p:sp>
        <p:nvSpPr>
          <p:cNvPr id="65" name="TextBox 64">
            <a:extLst>
              <a:ext uri="{FF2B5EF4-FFF2-40B4-BE49-F238E27FC236}">
                <a16:creationId xmlns:a16="http://schemas.microsoft.com/office/drawing/2014/main" id="{C297D6EA-3534-7F52-BB73-E1C66B289334}"/>
              </a:ext>
            </a:extLst>
          </p:cNvPr>
          <p:cNvSpPr txBox="1"/>
          <p:nvPr/>
        </p:nvSpPr>
        <p:spPr>
          <a:xfrm>
            <a:off x="7949230" y="2387988"/>
            <a:ext cx="2938073" cy="153888"/>
          </a:xfrm>
          <a:prstGeom prst="rect">
            <a:avLst/>
          </a:prstGeom>
        </p:spPr>
        <p:txBody>
          <a:bodyPr vert="horz" wrap="square" lIns="0" tIns="0" rIns="0" bIns="0" rtlCol="0">
            <a:spAutoFit/>
          </a:bodyPr>
          <a:lstStyle/>
          <a:p>
            <a:pPr algn="l">
              <a:buSzPct val="100000"/>
            </a:pPr>
            <a:r>
              <a:rPr lang="it-IT" sz="1000">
                <a:solidFill>
                  <a:srgbClr val="000000"/>
                </a:solidFill>
              </a:rPr>
              <a:t>Automation Tester / E2E Tester/ Performance Tester</a:t>
            </a:r>
            <a:endParaRPr lang="en-US" sz="1000" dirty="0">
              <a:solidFill>
                <a:srgbClr val="000000"/>
              </a:solidFill>
            </a:endParaRPr>
          </a:p>
        </p:txBody>
      </p:sp>
      <p:sp>
        <p:nvSpPr>
          <p:cNvPr id="67" name="TextBox 66">
            <a:extLst>
              <a:ext uri="{FF2B5EF4-FFF2-40B4-BE49-F238E27FC236}">
                <a16:creationId xmlns:a16="http://schemas.microsoft.com/office/drawing/2014/main" id="{B09DAE74-7D23-A9D9-EC88-7CB3B64F4012}"/>
              </a:ext>
            </a:extLst>
          </p:cNvPr>
          <p:cNvSpPr txBox="1"/>
          <p:nvPr/>
        </p:nvSpPr>
        <p:spPr>
          <a:xfrm>
            <a:off x="7949230" y="3101868"/>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Software Application Engineer (Test Automation)</a:t>
            </a:r>
          </a:p>
        </p:txBody>
      </p:sp>
      <p:sp>
        <p:nvSpPr>
          <p:cNvPr id="147" name="TextBox 146">
            <a:extLst>
              <a:ext uri="{FF2B5EF4-FFF2-40B4-BE49-F238E27FC236}">
                <a16:creationId xmlns:a16="http://schemas.microsoft.com/office/drawing/2014/main" id="{960B7961-0AE6-5932-FFE7-10A4ED35BA20}"/>
              </a:ext>
            </a:extLst>
          </p:cNvPr>
          <p:cNvSpPr txBox="1"/>
          <p:nvPr/>
        </p:nvSpPr>
        <p:spPr>
          <a:xfrm>
            <a:off x="1138423" y="900816"/>
            <a:ext cx="1059139" cy="184666"/>
          </a:xfrm>
          <a:prstGeom prst="rect">
            <a:avLst/>
          </a:prstGeom>
        </p:spPr>
        <p:txBody>
          <a:bodyPr vert="horz" wrap="square" lIns="0" tIns="0" rIns="0" bIns="0" rtlCol="0">
            <a:spAutoFit/>
          </a:bodyPr>
          <a:lstStyle/>
          <a:p>
            <a:pPr algn="l">
              <a:buSzPct val="100000"/>
            </a:pPr>
            <a:r>
              <a:rPr lang="en-US" sz="1200" b="1" dirty="0">
                <a:solidFill>
                  <a:srgbClr val="FF9933"/>
                </a:solidFill>
              </a:rPr>
              <a:t>Area</a:t>
            </a:r>
          </a:p>
        </p:txBody>
      </p:sp>
      <p:sp>
        <p:nvSpPr>
          <p:cNvPr id="148" name="TextBox 147">
            <a:extLst>
              <a:ext uri="{FF2B5EF4-FFF2-40B4-BE49-F238E27FC236}">
                <a16:creationId xmlns:a16="http://schemas.microsoft.com/office/drawing/2014/main" id="{527A7E42-72BF-0FC3-A30F-4373198A49E7}"/>
              </a:ext>
            </a:extLst>
          </p:cNvPr>
          <p:cNvSpPr txBox="1"/>
          <p:nvPr/>
        </p:nvSpPr>
        <p:spPr>
          <a:xfrm>
            <a:off x="2612650" y="900816"/>
            <a:ext cx="2938073" cy="184666"/>
          </a:xfrm>
          <a:prstGeom prst="rect">
            <a:avLst/>
          </a:prstGeom>
        </p:spPr>
        <p:txBody>
          <a:bodyPr vert="horz" wrap="square" lIns="0" tIns="0" rIns="0" bIns="0" rtlCol="0">
            <a:spAutoFit/>
          </a:bodyPr>
          <a:lstStyle/>
          <a:p>
            <a:pPr algn="l">
              <a:buSzPct val="100000"/>
            </a:pPr>
            <a:r>
              <a:rPr lang="en-US" sz="1200" b="1" dirty="0">
                <a:solidFill>
                  <a:srgbClr val="FF9933"/>
                </a:solidFill>
              </a:rPr>
              <a:t>Title</a:t>
            </a:r>
          </a:p>
        </p:txBody>
      </p:sp>
      <p:sp>
        <p:nvSpPr>
          <p:cNvPr id="73" name="TextBox 72">
            <a:extLst>
              <a:ext uri="{FF2B5EF4-FFF2-40B4-BE49-F238E27FC236}">
                <a16:creationId xmlns:a16="http://schemas.microsoft.com/office/drawing/2014/main" id="{18A112D4-03D5-CC98-0318-0ACB2AA9BEE4}"/>
              </a:ext>
            </a:extLst>
          </p:cNvPr>
          <p:cNvSpPr txBox="1"/>
          <p:nvPr/>
        </p:nvSpPr>
        <p:spPr>
          <a:xfrm>
            <a:off x="7949230" y="3661860"/>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IT Security Architect</a:t>
            </a:r>
          </a:p>
        </p:txBody>
      </p:sp>
      <p:sp>
        <p:nvSpPr>
          <p:cNvPr id="75" name="TextBox 74">
            <a:extLst>
              <a:ext uri="{FF2B5EF4-FFF2-40B4-BE49-F238E27FC236}">
                <a16:creationId xmlns:a16="http://schemas.microsoft.com/office/drawing/2014/main" id="{C57950AC-85D1-0314-22AA-84094BD956E8}"/>
              </a:ext>
            </a:extLst>
          </p:cNvPr>
          <p:cNvSpPr txBox="1"/>
          <p:nvPr/>
        </p:nvSpPr>
        <p:spPr>
          <a:xfrm>
            <a:off x="7949230" y="3840330"/>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IT Security Engineer</a:t>
            </a:r>
          </a:p>
        </p:txBody>
      </p:sp>
      <p:sp>
        <p:nvSpPr>
          <p:cNvPr id="71" name="TextBox 70">
            <a:extLst>
              <a:ext uri="{FF2B5EF4-FFF2-40B4-BE49-F238E27FC236}">
                <a16:creationId xmlns:a16="http://schemas.microsoft.com/office/drawing/2014/main" id="{EF85D191-237F-E0A7-ADBF-B363144DE6EE}"/>
              </a:ext>
            </a:extLst>
          </p:cNvPr>
          <p:cNvSpPr txBox="1"/>
          <p:nvPr/>
        </p:nvSpPr>
        <p:spPr>
          <a:xfrm>
            <a:off x="7949230" y="4197270"/>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Security Architect / Security Technical Specialist</a:t>
            </a:r>
          </a:p>
        </p:txBody>
      </p:sp>
      <p:sp>
        <p:nvSpPr>
          <p:cNvPr id="69" name="TextBox 68">
            <a:extLst>
              <a:ext uri="{FF2B5EF4-FFF2-40B4-BE49-F238E27FC236}">
                <a16:creationId xmlns:a16="http://schemas.microsoft.com/office/drawing/2014/main" id="{6A18F96A-D2B3-DF09-77A4-C917C8CBD1E1}"/>
              </a:ext>
            </a:extLst>
          </p:cNvPr>
          <p:cNvSpPr txBox="1"/>
          <p:nvPr/>
        </p:nvSpPr>
        <p:spPr>
          <a:xfrm>
            <a:off x="7949230" y="4018800"/>
            <a:ext cx="2938073" cy="153888"/>
          </a:xfrm>
          <a:prstGeom prst="rect">
            <a:avLst/>
          </a:prstGeom>
        </p:spPr>
        <p:txBody>
          <a:bodyPr vert="horz" wrap="square" lIns="0" tIns="0" rIns="0" bIns="0" rtlCol="0">
            <a:spAutoFit/>
          </a:bodyPr>
          <a:lstStyle/>
          <a:p>
            <a:pPr>
              <a:buSzPct val="100000"/>
            </a:pPr>
            <a:r>
              <a:rPr lang="en-US" sz="1000" dirty="0">
                <a:solidFill>
                  <a:srgbClr val="000000"/>
                </a:solidFill>
              </a:rPr>
              <a:t>Security Administrator</a:t>
            </a:r>
          </a:p>
        </p:txBody>
      </p:sp>
      <p:sp>
        <p:nvSpPr>
          <p:cNvPr id="68" name="TextBox 67">
            <a:extLst>
              <a:ext uri="{FF2B5EF4-FFF2-40B4-BE49-F238E27FC236}">
                <a16:creationId xmlns:a16="http://schemas.microsoft.com/office/drawing/2014/main" id="{2589A23C-D992-649D-1DB5-079686293CC3}"/>
              </a:ext>
            </a:extLst>
          </p:cNvPr>
          <p:cNvSpPr txBox="1"/>
          <p:nvPr/>
        </p:nvSpPr>
        <p:spPr>
          <a:xfrm>
            <a:off x="6418814" y="3661860"/>
            <a:ext cx="1240943" cy="184666"/>
          </a:xfrm>
          <a:prstGeom prst="rect">
            <a:avLst/>
          </a:prstGeom>
        </p:spPr>
        <p:txBody>
          <a:bodyPr vert="horz" wrap="square" lIns="0" tIns="0" rIns="0" bIns="0" rtlCol="0">
            <a:spAutoFit/>
          </a:bodyPr>
          <a:lstStyle/>
          <a:p>
            <a:pPr algn="l">
              <a:buSzPct val="100000"/>
            </a:pPr>
            <a:r>
              <a:rPr lang="en-US" sz="1200" b="1" dirty="0">
                <a:solidFill>
                  <a:srgbClr val="000000"/>
                </a:solidFill>
              </a:rPr>
              <a:t>Security</a:t>
            </a:r>
          </a:p>
        </p:txBody>
      </p:sp>
      <p:sp>
        <p:nvSpPr>
          <p:cNvPr id="79" name="TextBox 78">
            <a:extLst>
              <a:ext uri="{FF2B5EF4-FFF2-40B4-BE49-F238E27FC236}">
                <a16:creationId xmlns:a16="http://schemas.microsoft.com/office/drawing/2014/main" id="{69143143-479F-CA21-B02D-4DCE98AF9081}"/>
              </a:ext>
            </a:extLst>
          </p:cNvPr>
          <p:cNvSpPr txBox="1"/>
          <p:nvPr/>
        </p:nvSpPr>
        <p:spPr>
          <a:xfrm>
            <a:off x="2612650" y="3338027"/>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Release Manager</a:t>
            </a:r>
          </a:p>
        </p:txBody>
      </p:sp>
      <p:sp>
        <p:nvSpPr>
          <p:cNvPr id="81" name="TextBox 80">
            <a:extLst>
              <a:ext uri="{FF2B5EF4-FFF2-40B4-BE49-F238E27FC236}">
                <a16:creationId xmlns:a16="http://schemas.microsoft.com/office/drawing/2014/main" id="{BC6BB8EA-5E6C-8B11-96AC-BF63C607C42B}"/>
              </a:ext>
            </a:extLst>
          </p:cNvPr>
          <p:cNvSpPr txBox="1"/>
          <p:nvPr/>
        </p:nvSpPr>
        <p:spPr>
          <a:xfrm>
            <a:off x="2612650" y="2982035"/>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DevOps Engineer</a:t>
            </a:r>
          </a:p>
        </p:txBody>
      </p:sp>
      <p:sp>
        <p:nvSpPr>
          <p:cNvPr id="83" name="TextBox 82">
            <a:extLst>
              <a:ext uri="{FF2B5EF4-FFF2-40B4-BE49-F238E27FC236}">
                <a16:creationId xmlns:a16="http://schemas.microsoft.com/office/drawing/2014/main" id="{043FC9E4-742D-5B6C-E720-E3469572421F}"/>
              </a:ext>
            </a:extLst>
          </p:cNvPr>
          <p:cNvSpPr txBox="1"/>
          <p:nvPr/>
        </p:nvSpPr>
        <p:spPr>
          <a:xfrm>
            <a:off x="2612650" y="3516023"/>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Site Reliability Manager</a:t>
            </a:r>
          </a:p>
        </p:txBody>
      </p:sp>
      <p:sp>
        <p:nvSpPr>
          <p:cNvPr id="85" name="TextBox 84">
            <a:extLst>
              <a:ext uri="{FF2B5EF4-FFF2-40B4-BE49-F238E27FC236}">
                <a16:creationId xmlns:a16="http://schemas.microsoft.com/office/drawing/2014/main" id="{B5D1A376-AF09-1B5B-72E7-B629FB8B8CA9}"/>
              </a:ext>
            </a:extLst>
          </p:cNvPr>
          <p:cNvSpPr txBox="1"/>
          <p:nvPr/>
        </p:nvSpPr>
        <p:spPr>
          <a:xfrm>
            <a:off x="2612650" y="2804039"/>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Development Manager</a:t>
            </a:r>
          </a:p>
        </p:txBody>
      </p:sp>
      <p:sp>
        <p:nvSpPr>
          <p:cNvPr id="77" name="TextBox 76">
            <a:extLst>
              <a:ext uri="{FF2B5EF4-FFF2-40B4-BE49-F238E27FC236}">
                <a16:creationId xmlns:a16="http://schemas.microsoft.com/office/drawing/2014/main" id="{14E6F873-A8CB-70DC-5BD7-4EE3196A69C2}"/>
              </a:ext>
            </a:extLst>
          </p:cNvPr>
          <p:cNvSpPr txBox="1"/>
          <p:nvPr/>
        </p:nvSpPr>
        <p:spPr>
          <a:xfrm>
            <a:off x="2612650" y="3160031"/>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Release Engineer</a:t>
            </a:r>
          </a:p>
        </p:txBody>
      </p:sp>
      <p:sp>
        <p:nvSpPr>
          <p:cNvPr id="76" name="TextBox 75">
            <a:extLst>
              <a:ext uri="{FF2B5EF4-FFF2-40B4-BE49-F238E27FC236}">
                <a16:creationId xmlns:a16="http://schemas.microsoft.com/office/drawing/2014/main" id="{9D71D7D6-10AD-35C0-DC96-D1CFC4803102}"/>
              </a:ext>
            </a:extLst>
          </p:cNvPr>
          <p:cNvSpPr txBox="1"/>
          <p:nvPr/>
        </p:nvSpPr>
        <p:spPr>
          <a:xfrm>
            <a:off x="1138423" y="2804039"/>
            <a:ext cx="1059139" cy="184666"/>
          </a:xfrm>
          <a:prstGeom prst="rect">
            <a:avLst/>
          </a:prstGeom>
        </p:spPr>
        <p:txBody>
          <a:bodyPr vert="horz" wrap="square" lIns="0" tIns="0" rIns="0" bIns="0" rtlCol="0">
            <a:spAutoFit/>
          </a:bodyPr>
          <a:lstStyle/>
          <a:p>
            <a:pPr algn="l">
              <a:buSzPct val="100000"/>
            </a:pPr>
            <a:r>
              <a:rPr lang="en-US" sz="1200" b="1" dirty="0">
                <a:solidFill>
                  <a:srgbClr val="000000"/>
                </a:solidFill>
              </a:rPr>
              <a:t>DevOps</a:t>
            </a:r>
          </a:p>
        </p:txBody>
      </p:sp>
      <p:sp>
        <p:nvSpPr>
          <p:cNvPr id="95" name="TextBox 94">
            <a:extLst>
              <a:ext uri="{FF2B5EF4-FFF2-40B4-BE49-F238E27FC236}">
                <a16:creationId xmlns:a16="http://schemas.microsoft.com/office/drawing/2014/main" id="{2693800E-E95F-6F50-C1A3-ED2CAE1AB2B1}"/>
              </a:ext>
            </a:extLst>
          </p:cNvPr>
          <p:cNvSpPr txBox="1"/>
          <p:nvPr/>
        </p:nvSpPr>
        <p:spPr>
          <a:xfrm>
            <a:off x="7949230" y="5114202"/>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Software Developer - Specialized</a:t>
            </a:r>
          </a:p>
        </p:txBody>
      </p:sp>
      <p:sp>
        <p:nvSpPr>
          <p:cNvPr id="97" name="TextBox 96">
            <a:extLst>
              <a:ext uri="{FF2B5EF4-FFF2-40B4-BE49-F238E27FC236}">
                <a16:creationId xmlns:a16="http://schemas.microsoft.com/office/drawing/2014/main" id="{59753DCA-BE0D-598E-7156-6A6158F04BB9}"/>
              </a:ext>
            </a:extLst>
          </p:cNvPr>
          <p:cNvSpPr txBox="1"/>
          <p:nvPr/>
        </p:nvSpPr>
        <p:spPr>
          <a:xfrm>
            <a:off x="7949230" y="4578792"/>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Software Analyst</a:t>
            </a:r>
          </a:p>
        </p:txBody>
      </p:sp>
      <p:sp>
        <p:nvSpPr>
          <p:cNvPr id="99" name="TextBox 98">
            <a:extLst>
              <a:ext uri="{FF2B5EF4-FFF2-40B4-BE49-F238E27FC236}">
                <a16:creationId xmlns:a16="http://schemas.microsoft.com/office/drawing/2014/main" id="{6D88D402-EC1B-D0C4-15A3-8C32D64FEE39}"/>
              </a:ext>
            </a:extLst>
          </p:cNvPr>
          <p:cNvSpPr txBox="1"/>
          <p:nvPr/>
        </p:nvSpPr>
        <p:spPr>
          <a:xfrm>
            <a:off x="7949230" y="4757262"/>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Software Analyst / Software Developer</a:t>
            </a:r>
          </a:p>
        </p:txBody>
      </p:sp>
      <p:sp>
        <p:nvSpPr>
          <p:cNvPr id="101" name="TextBox 100">
            <a:extLst>
              <a:ext uri="{FF2B5EF4-FFF2-40B4-BE49-F238E27FC236}">
                <a16:creationId xmlns:a16="http://schemas.microsoft.com/office/drawing/2014/main" id="{B86965DF-A6C5-C6D2-ABE7-E8DEF9A26C81}"/>
              </a:ext>
            </a:extLst>
          </p:cNvPr>
          <p:cNvSpPr txBox="1"/>
          <p:nvPr/>
        </p:nvSpPr>
        <p:spPr>
          <a:xfrm>
            <a:off x="7949230" y="4400322"/>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Automation / RPA Developer </a:t>
            </a:r>
          </a:p>
        </p:txBody>
      </p:sp>
      <p:sp>
        <p:nvSpPr>
          <p:cNvPr id="93" name="TextBox 92">
            <a:extLst>
              <a:ext uri="{FF2B5EF4-FFF2-40B4-BE49-F238E27FC236}">
                <a16:creationId xmlns:a16="http://schemas.microsoft.com/office/drawing/2014/main" id="{BA85BC68-6C96-28EE-2599-A44B9DCFF9C7}"/>
              </a:ext>
            </a:extLst>
          </p:cNvPr>
          <p:cNvSpPr txBox="1"/>
          <p:nvPr/>
        </p:nvSpPr>
        <p:spPr>
          <a:xfrm>
            <a:off x="7949230" y="4935732"/>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Software Developer</a:t>
            </a:r>
          </a:p>
        </p:txBody>
      </p:sp>
      <p:sp>
        <p:nvSpPr>
          <p:cNvPr id="92" name="TextBox 91">
            <a:extLst>
              <a:ext uri="{FF2B5EF4-FFF2-40B4-BE49-F238E27FC236}">
                <a16:creationId xmlns:a16="http://schemas.microsoft.com/office/drawing/2014/main" id="{63591CF7-CB65-DEAD-ED7A-187A39085884}"/>
              </a:ext>
            </a:extLst>
          </p:cNvPr>
          <p:cNvSpPr txBox="1"/>
          <p:nvPr/>
        </p:nvSpPr>
        <p:spPr>
          <a:xfrm>
            <a:off x="6418814" y="4400322"/>
            <a:ext cx="1240943" cy="184666"/>
          </a:xfrm>
          <a:prstGeom prst="rect">
            <a:avLst/>
          </a:prstGeom>
        </p:spPr>
        <p:txBody>
          <a:bodyPr vert="horz" wrap="square" lIns="0" tIns="0" rIns="0" bIns="0" rtlCol="0">
            <a:spAutoFit/>
          </a:bodyPr>
          <a:lstStyle/>
          <a:p>
            <a:pPr algn="l">
              <a:buSzPct val="100000"/>
            </a:pPr>
            <a:r>
              <a:rPr lang="en-US" sz="1200" b="1" dirty="0">
                <a:solidFill>
                  <a:srgbClr val="000000"/>
                </a:solidFill>
              </a:rPr>
              <a:t>Software</a:t>
            </a:r>
          </a:p>
        </p:txBody>
      </p:sp>
      <p:sp>
        <p:nvSpPr>
          <p:cNvPr id="105" name="TextBox 104">
            <a:extLst>
              <a:ext uri="{FF2B5EF4-FFF2-40B4-BE49-F238E27FC236}">
                <a16:creationId xmlns:a16="http://schemas.microsoft.com/office/drawing/2014/main" id="{1C9412A4-638C-0B2C-5F27-D7805F5752C1}"/>
              </a:ext>
            </a:extLst>
          </p:cNvPr>
          <p:cNvSpPr txBox="1"/>
          <p:nvPr/>
        </p:nvSpPr>
        <p:spPr>
          <a:xfrm>
            <a:off x="7949230" y="5317254"/>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Trainer</a:t>
            </a:r>
          </a:p>
        </p:txBody>
      </p:sp>
      <p:sp>
        <p:nvSpPr>
          <p:cNvPr id="107" name="TextBox 106">
            <a:extLst>
              <a:ext uri="{FF2B5EF4-FFF2-40B4-BE49-F238E27FC236}">
                <a16:creationId xmlns:a16="http://schemas.microsoft.com/office/drawing/2014/main" id="{22F89B2A-9928-80A2-D636-7FEAB298D31D}"/>
              </a:ext>
            </a:extLst>
          </p:cNvPr>
          <p:cNvSpPr txBox="1"/>
          <p:nvPr/>
        </p:nvSpPr>
        <p:spPr>
          <a:xfrm>
            <a:off x="7949230" y="5674194"/>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Training Material Development Specialist</a:t>
            </a:r>
          </a:p>
        </p:txBody>
      </p:sp>
      <p:sp>
        <p:nvSpPr>
          <p:cNvPr id="103" name="TextBox 102">
            <a:extLst>
              <a:ext uri="{FF2B5EF4-FFF2-40B4-BE49-F238E27FC236}">
                <a16:creationId xmlns:a16="http://schemas.microsoft.com/office/drawing/2014/main" id="{BBA124F0-A789-9348-5465-F13CF2B14013}"/>
              </a:ext>
            </a:extLst>
          </p:cNvPr>
          <p:cNvSpPr txBox="1"/>
          <p:nvPr/>
        </p:nvSpPr>
        <p:spPr>
          <a:xfrm>
            <a:off x="7949230" y="5495724"/>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Training Manager</a:t>
            </a:r>
          </a:p>
        </p:txBody>
      </p:sp>
      <p:sp>
        <p:nvSpPr>
          <p:cNvPr id="102" name="TextBox 101">
            <a:extLst>
              <a:ext uri="{FF2B5EF4-FFF2-40B4-BE49-F238E27FC236}">
                <a16:creationId xmlns:a16="http://schemas.microsoft.com/office/drawing/2014/main" id="{910B21A0-F4B6-17E1-EC44-5BD7CB6271DC}"/>
              </a:ext>
            </a:extLst>
          </p:cNvPr>
          <p:cNvSpPr txBox="1"/>
          <p:nvPr/>
        </p:nvSpPr>
        <p:spPr>
          <a:xfrm>
            <a:off x="6418814" y="5317254"/>
            <a:ext cx="1240943" cy="184666"/>
          </a:xfrm>
          <a:prstGeom prst="rect">
            <a:avLst/>
          </a:prstGeom>
        </p:spPr>
        <p:txBody>
          <a:bodyPr vert="horz" wrap="square" lIns="0" tIns="0" rIns="0" bIns="0" rtlCol="0">
            <a:spAutoFit/>
          </a:bodyPr>
          <a:lstStyle/>
          <a:p>
            <a:pPr algn="l">
              <a:buSzPct val="100000"/>
            </a:pPr>
            <a:r>
              <a:rPr lang="en-US" sz="1200" b="1" dirty="0">
                <a:solidFill>
                  <a:srgbClr val="000000"/>
                </a:solidFill>
              </a:rPr>
              <a:t>Training</a:t>
            </a:r>
          </a:p>
        </p:txBody>
      </p:sp>
      <p:sp>
        <p:nvSpPr>
          <p:cNvPr id="109" name="TextBox 108">
            <a:extLst>
              <a:ext uri="{FF2B5EF4-FFF2-40B4-BE49-F238E27FC236}">
                <a16:creationId xmlns:a16="http://schemas.microsoft.com/office/drawing/2014/main" id="{F4AB85CE-72FE-CD61-E86A-69AE60C74724}"/>
              </a:ext>
            </a:extLst>
          </p:cNvPr>
          <p:cNvSpPr txBox="1"/>
          <p:nvPr/>
        </p:nvSpPr>
        <p:spPr>
          <a:xfrm>
            <a:off x="2612650" y="4074119"/>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Infrastructure Analyst / Infrastructure Engineer</a:t>
            </a:r>
          </a:p>
        </p:txBody>
      </p:sp>
      <p:sp>
        <p:nvSpPr>
          <p:cNvPr id="111" name="TextBox 110">
            <a:extLst>
              <a:ext uri="{FF2B5EF4-FFF2-40B4-BE49-F238E27FC236}">
                <a16:creationId xmlns:a16="http://schemas.microsoft.com/office/drawing/2014/main" id="{1B17F705-F76E-5029-0AC0-A8DF1DD2DDA2}"/>
              </a:ext>
            </a:extLst>
          </p:cNvPr>
          <p:cNvSpPr txBox="1"/>
          <p:nvPr/>
        </p:nvSpPr>
        <p:spPr>
          <a:xfrm>
            <a:off x="2612650" y="3718127"/>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Cloud  Architect</a:t>
            </a:r>
          </a:p>
        </p:txBody>
      </p:sp>
      <p:sp>
        <p:nvSpPr>
          <p:cNvPr id="113" name="TextBox 112">
            <a:extLst>
              <a:ext uri="{FF2B5EF4-FFF2-40B4-BE49-F238E27FC236}">
                <a16:creationId xmlns:a16="http://schemas.microsoft.com/office/drawing/2014/main" id="{3DAAE01C-A9EF-4DB6-C7D8-DD65C799B4FD}"/>
              </a:ext>
            </a:extLst>
          </p:cNvPr>
          <p:cNvSpPr txBox="1"/>
          <p:nvPr/>
        </p:nvSpPr>
        <p:spPr>
          <a:xfrm>
            <a:off x="2612650" y="3896123"/>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Cloud Data Architect / Cloud Solution Architect</a:t>
            </a:r>
          </a:p>
        </p:txBody>
      </p:sp>
      <p:sp>
        <p:nvSpPr>
          <p:cNvPr id="117" name="TextBox 116">
            <a:extLst>
              <a:ext uri="{FF2B5EF4-FFF2-40B4-BE49-F238E27FC236}">
                <a16:creationId xmlns:a16="http://schemas.microsoft.com/office/drawing/2014/main" id="{523681C7-F011-867D-935B-18DDDBB83280}"/>
              </a:ext>
            </a:extLst>
          </p:cNvPr>
          <p:cNvSpPr txBox="1"/>
          <p:nvPr/>
        </p:nvSpPr>
        <p:spPr>
          <a:xfrm>
            <a:off x="2612650" y="4608107"/>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Network Specialist</a:t>
            </a:r>
          </a:p>
        </p:txBody>
      </p:sp>
      <p:sp>
        <p:nvSpPr>
          <p:cNvPr id="115" name="TextBox 114">
            <a:extLst>
              <a:ext uri="{FF2B5EF4-FFF2-40B4-BE49-F238E27FC236}">
                <a16:creationId xmlns:a16="http://schemas.microsoft.com/office/drawing/2014/main" id="{BD45B803-AC3E-CA6A-F41B-B8F2556A31D5}"/>
              </a:ext>
            </a:extLst>
          </p:cNvPr>
          <p:cNvSpPr txBox="1"/>
          <p:nvPr/>
        </p:nvSpPr>
        <p:spPr>
          <a:xfrm>
            <a:off x="2612650" y="4964099"/>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Software Admin</a:t>
            </a:r>
          </a:p>
        </p:txBody>
      </p:sp>
      <p:sp>
        <p:nvSpPr>
          <p:cNvPr id="119" name="TextBox 118">
            <a:extLst>
              <a:ext uri="{FF2B5EF4-FFF2-40B4-BE49-F238E27FC236}">
                <a16:creationId xmlns:a16="http://schemas.microsoft.com/office/drawing/2014/main" id="{58FE9F25-94CF-F158-8251-7221D35DE5EC}"/>
              </a:ext>
            </a:extLst>
          </p:cNvPr>
          <p:cNvSpPr txBox="1"/>
          <p:nvPr/>
        </p:nvSpPr>
        <p:spPr>
          <a:xfrm>
            <a:off x="2612650" y="5142095"/>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Systems Administrator</a:t>
            </a:r>
          </a:p>
        </p:txBody>
      </p:sp>
      <p:sp>
        <p:nvSpPr>
          <p:cNvPr id="121" name="TextBox 120">
            <a:extLst>
              <a:ext uri="{FF2B5EF4-FFF2-40B4-BE49-F238E27FC236}">
                <a16:creationId xmlns:a16="http://schemas.microsoft.com/office/drawing/2014/main" id="{708E27B6-E040-255C-4106-8D99193B16ED}"/>
              </a:ext>
            </a:extLst>
          </p:cNvPr>
          <p:cNvSpPr txBox="1"/>
          <p:nvPr/>
        </p:nvSpPr>
        <p:spPr>
          <a:xfrm>
            <a:off x="2612650" y="4252115"/>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Infrastructure Lead</a:t>
            </a:r>
          </a:p>
        </p:txBody>
      </p:sp>
      <p:sp>
        <p:nvSpPr>
          <p:cNvPr id="124" name="TextBox 123">
            <a:extLst>
              <a:ext uri="{FF2B5EF4-FFF2-40B4-BE49-F238E27FC236}">
                <a16:creationId xmlns:a16="http://schemas.microsoft.com/office/drawing/2014/main" id="{0514F9A3-1686-870F-44F7-1022A4301E54}"/>
              </a:ext>
            </a:extLst>
          </p:cNvPr>
          <p:cNvSpPr txBox="1"/>
          <p:nvPr/>
        </p:nvSpPr>
        <p:spPr>
          <a:xfrm>
            <a:off x="2612650" y="4430111"/>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Middleware Support Specialist</a:t>
            </a:r>
          </a:p>
        </p:txBody>
      </p:sp>
      <p:sp>
        <p:nvSpPr>
          <p:cNvPr id="126" name="TextBox 125">
            <a:extLst>
              <a:ext uri="{FF2B5EF4-FFF2-40B4-BE49-F238E27FC236}">
                <a16:creationId xmlns:a16="http://schemas.microsoft.com/office/drawing/2014/main" id="{075D139D-6CE1-F911-B145-164212EBB575}"/>
              </a:ext>
            </a:extLst>
          </p:cNvPr>
          <p:cNvSpPr txBox="1"/>
          <p:nvPr/>
        </p:nvSpPr>
        <p:spPr>
          <a:xfrm>
            <a:off x="2612650" y="4786103"/>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Red Hat Container Specialist</a:t>
            </a:r>
          </a:p>
        </p:txBody>
      </p:sp>
      <p:sp>
        <p:nvSpPr>
          <p:cNvPr id="108" name="TextBox 107">
            <a:extLst>
              <a:ext uri="{FF2B5EF4-FFF2-40B4-BE49-F238E27FC236}">
                <a16:creationId xmlns:a16="http://schemas.microsoft.com/office/drawing/2014/main" id="{DF4D3A04-6070-E39C-4B34-F985B74FB7A1}"/>
              </a:ext>
            </a:extLst>
          </p:cNvPr>
          <p:cNvSpPr txBox="1"/>
          <p:nvPr/>
        </p:nvSpPr>
        <p:spPr>
          <a:xfrm>
            <a:off x="1138423" y="3718127"/>
            <a:ext cx="1059139" cy="369332"/>
          </a:xfrm>
          <a:prstGeom prst="rect">
            <a:avLst/>
          </a:prstGeom>
        </p:spPr>
        <p:txBody>
          <a:bodyPr vert="horz" wrap="square" lIns="0" tIns="0" rIns="0" bIns="0" rtlCol="0">
            <a:spAutoFit/>
          </a:bodyPr>
          <a:lstStyle/>
          <a:p>
            <a:pPr algn="l">
              <a:buSzPct val="100000"/>
            </a:pPr>
            <a:r>
              <a:rPr lang="en-US" sz="1200" b="1" dirty="0">
                <a:solidFill>
                  <a:srgbClr val="000000"/>
                </a:solidFill>
              </a:rPr>
              <a:t>Infrastructure /</a:t>
            </a:r>
            <a:br>
              <a:rPr lang="en-US" sz="1200" b="1" dirty="0">
                <a:solidFill>
                  <a:srgbClr val="000000"/>
                </a:solidFill>
              </a:rPr>
            </a:br>
            <a:r>
              <a:rPr lang="en-US" sz="1200" b="1" dirty="0">
                <a:solidFill>
                  <a:srgbClr val="000000"/>
                </a:solidFill>
              </a:rPr>
              <a:t>Cloud</a:t>
            </a:r>
          </a:p>
        </p:txBody>
      </p:sp>
      <p:sp>
        <p:nvSpPr>
          <p:cNvPr id="128" name="TextBox 127">
            <a:extLst>
              <a:ext uri="{FF2B5EF4-FFF2-40B4-BE49-F238E27FC236}">
                <a16:creationId xmlns:a16="http://schemas.microsoft.com/office/drawing/2014/main" id="{BEB3C4FB-7362-731F-426A-6E4CDD1F4F09}"/>
              </a:ext>
            </a:extLst>
          </p:cNvPr>
          <p:cNvSpPr txBox="1"/>
          <p:nvPr/>
        </p:nvSpPr>
        <p:spPr>
          <a:xfrm>
            <a:off x="2612650" y="1153859"/>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Gen AI Specialist</a:t>
            </a:r>
          </a:p>
        </p:txBody>
      </p:sp>
      <p:sp>
        <p:nvSpPr>
          <p:cNvPr id="127" name="TextBox 126">
            <a:extLst>
              <a:ext uri="{FF2B5EF4-FFF2-40B4-BE49-F238E27FC236}">
                <a16:creationId xmlns:a16="http://schemas.microsoft.com/office/drawing/2014/main" id="{146AC133-6265-6DD6-B117-2F227E221359}"/>
              </a:ext>
            </a:extLst>
          </p:cNvPr>
          <p:cNvSpPr txBox="1"/>
          <p:nvPr/>
        </p:nvSpPr>
        <p:spPr>
          <a:xfrm>
            <a:off x="1138423" y="1153859"/>
            <a:ext cx="1059139" cy="184666"/>
          </a:xfrm>
          <a:prstGeom prst="rect">
            <a:avLst/>
          </a:prstGeom>
        </p:spPr>
        <p:txBody>
          <a:bodyPr vert="horz" wrap="square" lIns="0" tIns="0" rIns="0" bIns="0" rtlCol="0">
            <a:spAutoFit/>
          </a:bodyPr>
          <a:lstStyle/>
          <a:p>
            <a:pPr algn="l">
              <a:buSzPct val="100000"/>
            </a:pPr>
            <a:r>
              <a:rPr lang="en-US" sz="1200" b="1" dirty="0">
                <a:solidFill>
                  <a:srgbClr val="000000"/>
                </a:solidFill>
              </a:rPr>
              <a:t>AI</a:t>
            </a:r>
          </a:p>
        </p:txBody>
      </p:sp>
      <p:sp>
        <p:nvSpPr>
          <p:cNvPr id="149" name="TextBox 148">
            <a:extLst>
              <a:ext uri="{FF2B5EF4-FFF2-40B4-BE49-F238E27FC236}">
                <a16:creationId xmlns:a16="http://schemas.microsoft.com/office/drawing/2014/main" id="{69C1A87B-7B0B-3C52-8DF6-C57C36E35389}"/>
              </a:ext>
            </a:extLst>
          </p:cNvPr>
          <p:cNvSpPr txBox="1"/>
          <p:nvPr/>
        </p:nvSpPr>
        <p:spPr>
          <a:xfrm>
            <a:off x="6418814" y="900816"/>
            <a:ext cx="1240943" cy="184666"/>
          </a:xfrm>
          <a:prstGeom prst="rect">
            <a:avLst/>
          </a:prstGeom>
        </p:spPr>
        <p:txBody>
          <a:bodyPr vert="horz" wrap="square" lIns="0" tIns="0" rIns="0" bIns="0" rtlCol="0">
            <a:spAutoFit/>
          </a:bodyPr>
          <a:lstStyle/>
          <a:p>
            <a:pPr algn="l">
              <a:buSzPct val="100000"/>
            </a:pPr>
            <a:r>
              <a:rPr lang="en-US" sz="1200" b="1" dirty="0">
                <a:solidFill>
                  <a:srgbClr val="FF9933"/>
                </a:solidFill>
              </a:rPr>
              <a:t>Area</a:t>
            </a:r>
          </a:p>
        </p:txBody>
      </p:sp>
      <p:sp>
        <p:nvSpPr>
          <p:cNvPr id="150" name="TextBox 149">
            <a:extLst>
              <a:ext uri="{FF2B5EF4-FFF2-40B4-BE49-F238E27FC236}">
                <a16:creationId xmlns:a16="http://schemas.microsoft.com/office/drawing/2014/main" id="{4854CD8F-8B59-6CFC-2E42-B9A8FC62BA77}"/>
              </a:ext>
            </a:extLst>
          </p:cNvPr>
          <p:cNvSpPr txBox="1"/>
          <p:nvPr/>
        </p:nvSpPr>
        <p:spPr>
          <a:xfrm>
            <a:off x="7949230" y="900816"/>
            <a:ext cx="2938073" cy="184666"/>
          </a:xfrm>
          <a:prstGeom prst="rect">
            <a:avLst/>
          </a:prstGeom>
        </p:spPr>
        <p:txBody>
          <a:bodyPr vert="horz" wrap="square" lIns="0" tIns="0" rIns="0" bIns="0" rtlCol="0">
            <a:spAutoFit/>
          </a:bodyPr>
          <a:lstStyle/>
          <a:p>
            <a:pPr algn="l">
              <a:buSzPct val="100000"/>
            </a:pPr>
            <a:r>
              <a:rPr lang="en-US" sz="1200" b="1" dirty="0">
                <a:solidFill>
                  <a:srgbClr val="FF9933"/>
                </a:solidFill>
              </a:rPr>
              <a:t>Title</a:t>
            </a:r>
          </a:p>
        </p:txBody>
      </p:sp>
      <p:cxnSp>
        <p:nvCxnSpPr>
          <p:cNvPr id="155" name="Straight Connector 154">
            <a:extLst>
              <a:ext uri="{FF2B5EF4-FFF2-40B4-BE49-F238E27FC236}">
                <a16:creationId xmlns:a16="http://schemas.microsoft.com/office/drawing/2014/main" id="{3E2C8C0C-5106-30A5-9257-0C0D10FFE3FA}"/>
              </a:ext>
            </a:extLst>
          </p:cNvPr>
          <p:cNvCxnSpPr>
            <a:cxnSpLocks/>
          </p:cNvCxnSpPr>
          <p:nvPr/>
        </p:nvCxnSpPr>
        <p:spPr>
          <a:xfrm>
            <a:off x="1138423" y="1083279"/>
            <a:ext cx="4412300" cy="0"/>
          </a:xfrm>
          <a:prstGeom prst="line">
            <a:avLst/>
          </a:prstGeom>
          <a:ln w="127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94D8E0C-F197-849B-C491-E0B9995ED564}"/>
              </a:ext>
            </a:extLst>
          </p:cNvPr>
          <p:cNvCxnSpPr>
            <a:cxnSpLocks/>
          </p:cNvCxnSpPr>
          <p:nvPr/>
        </p:nvCxnSpPr>
        <p:spPr>
          <a:xfrm>
            <a:off x="6418814" y="1083279"/>
            <a:ext cx="4634763" cy="0"/>
          </a:xfrm>
          <a:prstGeom prst="line">
            <a:avLst/>
          </a:prstGeom>
          <a:ln w="127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97754AE-A84D-DE74-035B-48F493CCE598}"/>
              </a:ext>
            </a:extLst>
          </p:cNvPr>
          <p:cNvCxnSpPr>
            <a:cxnSpLocks/>
          </p:cNvCxnSpPr>
          <p:nvPr/>
        </p:nvCxnSpPr>
        <p:spPr>
          <a:xfrm>
            <a:off x="5984768" y="900816"/>
            <a:ext cx="0" cy="54872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F70DBF1-7183-14B0-ECE3-4C21B750B2B7}"/>
              </a:ext>
            </a:extLst>
          </p:cNvPr>
          <p:cNvCxnSpPr>
            <a:cxnSpLocks/>
          </p:cNvCxnSpPr>
          <p:nvPr/>
        </p:nvCxnSpPr>
        <p:spPr>
          <a:xfrm>
            <a:off x="1138423" y="2779931"/>
            <a:ext cx="44123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238E97E-1944-8A77-469E-7405A5832FA0}"/>
              </a:ext>
            </a:extLst>
          </p:cNvPr>
          <p:cNvCxnSpPr>
            <a:cxnSpLocks/>
          </p:cNvCxnSpPr>
          <p:nvPr/>
        </p:nvCxnSpPr>
        <p:spPr>
          <a:xfrm>
            <a:off x="1138423" y="3694019"/>
            <a:ext cx="44123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C4D9B0F-75A8-FAA0-23D6-8A7A547CB921}"/>
              </a:ext>
            </a:extLst>
          </p:cNvPr>
          <p:cNvCxnSpPr>
            <a:cxnSpLocks/>
          </p:cNvCxnSpPr>
          <p:nvPr/>
        </p:nvCxnSpPr>
        <p:spPr>
          <a:xfrm>
            <a:off x="1138423" y="5320091"/>
            <a:ext cx="44123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AEF5881-EBF3-26D6-F0E6-4CC15817049F}"/>
              </a:ext>
            </a:extLst>
          </p:cNvPr>
          <p:cNvCxnSpPr>
            <a:cxnSpLocks/>
          </p:cNvCxnSpPr>
          <p:nvPr/>
        </p:nvCxnSpPr>
        <p:spPr>
          <a:xfrm>
            <a:off x="6418814" y="3637278"/>
            <a:ext cx="463476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07BEBCE-1594-28BD-10D6-0FBB404F3CB4}"/>
              </a:ext>
            </a:extLst>
          </p:cNvPr>
          <p:cNvCxnSpPr>
            <a:cxnSpLocks/>
          </p:cNvCxnSpPr>
          <p:nvPr/>
        </p:nvCxnSpPr>
        <p:spPr>
          <a:xfrm>
            <a:off x="6418814" y="4375740"/>
            <a:ext cx="463476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5EA60B8-4F18-5970-4A32-1043A6DEF1B0}"/>
              </a:ext>
            </a:extLst>
          </p:cNvPr>
          <p:cNvCxnSpPr>
            <a:cxnSpLocks/>
          </p:cNvCxnSpPr>
          <p:nvPr/>
        </p:nvCxnSpPr>
        <p:spPr>
          <a:xfrm>
            <a:off x="6418814" y="5292672"/>
            <a:ext cx="463476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8B08BD63-FB9C-F312-86BD-77C2A4174EAB}"/>
              </a:ext>
            </a:extLst>
          </p:cNvPr>
          <p:cNvSpPr txBox="1"/>
          <p:nvPr/>
        </p:nvSpPr>
        <p:spPr>
          <a:xfrm>
            <a:off x="7949230" y="6055716"/>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UI/UX HC Design Experience Lead</a:t>
            </a:r>
          </a:p>
        </p:txBody>
      </p:sp>
      <p:sp>
        <p:nvSpPr>
          <p:cNvPr id="91" name="TextBox 90">
            <a:extLst>
              <a:ext uri="{FF2B5EF4-FFF2-40B4-BE49-F238E27FC236}">
                <a16:creationId xmlns:a16="http://schemas.microsoft.com/office/drawing/2014/main" id="{53138D67-FB82-F6D6-564A-8D3EE1912D5B}"/>
              </a:ext>
            </a:extLst>
          </p:cNvPr>
          <p:cNvSpPr txBox="1"/>
          <p:nvPr/>
        </p:nvSpPr>
        <p:spPr>
          <a:xfrm>
            <a:off x="7949230" y="6234176"/>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Web Designer</a:t>
            </a:r>
          </a:p>
        </p:txBody>
      </p:sp>
      <p:sp>
        <p:nvSpPr>
          <p:cNvPr id="87" name="TextBox 86">
            <a:extLst>
              <a:ext uri="{FF2B5EF4-FFF2-40B4-BE49-F238E27FC236}">
                <a16:creationId xmlns:a16="http://schemas.microsoft.com/office/drawing/2014/main" id="{B748E01F-3774-5100-A8D1-08EE9B4C9CC3}"/>
              </a:ext>
            </a:extLst>
          </p:cNvPr>
          <p:cNvSpPr txBox="1"/>
          <p:nvPr/>
        </p:nvSpPr>
        <p:spPr>
          <a:xfrm>
            <a:off x="7949230" y="5877246"/>
            <a:ext cx="2938073" cy="153888"/>
          </a:xfrm>
          <a:prstGeom prst="rect">
            <a:avLst/>
          </a:prstGeom>
        </p:spPr>
        <p:txBody>
          <a:bodyPr vert="horz" wrap="square" lIns="0" tIns="0" rIns="0" bIns="0" rtlCol="0">
            <a:spAutoFit/>
          </a:bodyPr>
          <a:lstStyle/>
          <a:p>
            <a:pPr algn="l">
              <a:buSzPct val="100000"/>
            </a:pPr>
            <a:r>
              <a:rPr lang="en-US" sz="1000" dirty="0">
                <a:solidFill>
                  <a:srgbClr val="000000"/>
                </a:solidFill>
              </a:rPr>
              <a:t>UI/User Experience Designer</a:t>
            </a:r>
          </a:p>
        </p:txBody>
      </p:sp>
      <p:sp>
        <p:nvSpPr>
          <p:cNvPr id="86" name="TextBox 85">
            <a:extLst>
              <a:ext uri="{FF2B5EF4-FFF2-40B4-BE49-F238E27FC236}">
                <a16:creationId xmlns:a16="http://schemas.microsoft.com/office/drawing/2014/main" id="{C7960474-67A5-F2B9-E6BE-9C1639E2FDA1}"/>
              </a:ext>
            </a:extLst>
          </p:cNvPr>
          <p:cNvSpPr txBox="1"/>
          <p:nvPr/>
        </p:nvSpPr>
        <p:spPr>
          <a:xfrm>
            <a:off x="6418814" y="5877246"/>
            <a:ext cx="1240943" cy="184666"/>
          </a:xfrm>
          <a:prstGeom prst="rect">
            <a:avLst/>
          </a:prstGeom>
        </p:spPr>
        <p:txBody>
          <a:bodyPr vert="horz" wrap="square" lIns="0" tIns="0" rIns="0" bIns="0" rtlCol="0">
            <a:spAutoFit/>
          </a:bodyPr>
          <a:lstStyle/>
          <a:p>
            <a:pPr algn="l">
              <a:buSzPct val="100000"/>
            </a:pPr>
            <a:r>
              <a:rPr lang="en-US" sz="1200" b="1" dirty="0">
                <a:solidFill>
                  <a:srgbClr val="000000"/>
                </a:solidFill>
              </a:rPr>
              <a:t>UI / UX</a:t>
            </a:r>
          </a:p>
        </p:txBody>
      </p:sp>
      <p:cxnSp>
        <p:nvCxnSpPr>
          <p:cNvPr id="64" name="Straight Connector 63">
            <a:extLst>
              <a:ext uri="{FF2B5EF4-FFF2-40B4-BE49-F238E27FC236}">
                <a16:creationId xmlns:a16="http://schemas.microsoft.com/office/drawing/2014/main" id="{55996637-CBE7-EA5D-EFC0-286DB49C8218}"/>
              </a:ext>
            </a:extLst>
          </p:cNvPr>
          <p:cNvCxnSpPr>
            <a:cxnSpLocks/>
          </p:cNvCxnSpPr>
          <p:nvPr/>
        </p:nvCxnSpPr>
        <p:spPr>
          <a:xfrm>
            <a:off x="6418814" y="5852664"/>
            <a:ext cx="463476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8968C9F8-A640-6A0F-5BDF-35E63D2DA960}"/>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024074" y="6050848"/>
            <a:ext cx="643918" cy="318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racle logo and symbol, meaning, history, PNG">
            <a:extLst>
              <a:ext uri="{FF2B5EF4-FFF2-40B4-BE49-F238E27FC236}">
                <a16:creationId xmlns:a16="http://schemas.microsoft.com/office/drawing/2014/main" id="{03387AB8-1657-790E-A83F-635AA140DC21}"/>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55499" y="6045429"/>
            <a:ext cx="585380" cy="3292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F013E64-AB42-53BC-855F-2309EAB27E7F}"/>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769170" y="5990933"/>
            <a:ext cx="626458" cy="43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480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PECO_basic">
  <a:themeElements>
    <a:clrScheme name="Custom 9">
      <a:dk1>
        <a:srgbClr val="595959"/>
      </a:dk1>
      <a:lt1>
        <a:sysClr val="window" lastClr="FFFFFF"/>
      </a:lt1>
      <a:dk2>
        <a:srgbClr val="000000"/>
      </a:dk2>
      <a:lt2>
        <a:srgbClr val="A1ADB5"/>
      </a:lt2>
      <a:accent1>
        <a:srgbClr val="008D48"/>
      </a:accent1>
      <a:accent2>
        <a:srgbClr val="B9C53A"/>
      </a:accent2>
      <a:accent3>
        <a:srgbClr val="2372B9"/>
      </a:accent3>
      <a:accent4>
        <a:srgbClr val="81CFE7"/>
      </a:accent4>
      <a:accent5>
        <a:srgbClr val="F15323"/>
      </a:accent5>
      <a:accent6>
        <a:srgbClr val="F99B2F"/>
      </a:accent6>
      <a:hlink>
        <a:srgbClr val="0000FF"/>
      </a:hlink>
      <a:folHlink>
        <a:srgbClr val="800080"/>
      </a:folHlink>
    </a:clrScheme>
    <a:fontScheme name="client_font_1">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600"/>
          </a:spcBef>
          <a:defRPr sz="12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8C7B996-697E-47D8-8734-2295F601C3BD}">
  <we:reference id="wa200005542" version="1.0.0.0" store="en-US" storeType="OMEX"/>
  <we:alternateReferences>
    <we:reference id="wa200005542" version="1.0.0.0" store="wa200005542"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61C9C8159A69438759945B8559D562" ma:contentTypeVersion="11" ma:contentTypeDescription="Create a new document." ma:contentTypeScope="" ma:versionID="180c8a2aab2cd54d55ceec00604c977f">
  <xsd:schema xmlns:xsd="http://www.w3.org/2001/XMLSchema" xmlns:xs="http://www.w3.org/2001/XMLSchema" xmlns:p="http://schemas.microsoft.com/office/2006/metadata/properties" xmlns:ns3="7c2ce97d-b560-4f25-a901-f030cdc876ac" targetNamespace="http://schemas.microsoft.com/office/2006/metadata/properties" ma:root="true" ma:fieldsID="7337d273ecb4767df36405788053beef" ns3:_="">
    <xsd:import namespace="7c2ce97d-b560-4f25-a901-f030cdc876a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SystemTags" minOccurs="0"/>
                <xsd:element ref="ns3:MediaServiceLocation"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2ce97d-b560-4f25-a901-f030cdc87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2F9A49-6DA8-485E-864C-79146E02B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2ce97d-b560-4f25-a901-f030cdc876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594275-FEEC-4169-AA01-82CE4DB3A3E7}">
  <ds:schemaRefs>
    <ds:schemaRef ds:uri="http://schemas.microsoft.com/office/2006/metadata/properties"/>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7c2ce97d-b560-4f25-a901-f030cdc876ac"/>
    <ds:schemaRef ds:uri="http://purl.org/dc/terms/"/>
    <ds:schemaRef ds:uri="http://purl.org/dc/elements/1.1/"/>
  </ds:schemaRefs>
</ds:datastoreItem>
</file>

<file path=customXml/itemProps3.xml><?xml version="1.0" encoding="utf-8"?>
<ds:datastoreItem xmlns:ds="http://schemas.openxmlformats.org/officeDocument/2006/customXml" ds:itemID="{518E4F32-BF67-4C08-B36C-D70B8F74D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PECO_Basic</Template>
  <TotalTime>507</TotalTime>
  <Words>2125</Words>
  <Application>Microsoft Office PowerPoint</Application>
  <PresentationFormat>Widescreen</PresentationFormat>
  <Paragraphs>308</Paragraphs>
  <Slides>20</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Aptos</vt:lpstr>
      <vt:lpstr>Aptos Narrow</vt:lpstr>
      <vt:lpstr>Arial</vt:lpstr>
      <vt:lpstr>Calibri</vt:lpstr>
      <vt:lpstr>Franklin Gothic Book</vt:lpstr>
      <vt:lpstr>Lato Black</vt:lpstr>
      <vt:lpstr>Lato Light</vt:lpstr>
      <vt:lpstr>Roboto</vt:lpstr>
      <vt:lpstr>2_PECO_basic</vt:lpstr>
      <vt:lpstr>think-cell Slide</vt:lpstr>
      <vt:lpstr>PowerPoint Presentation</vt:lpstr>
      <vt:lpstr>PowerPoint Presentation</vt:lpstr>
      <vt:lpstr>Founder’s Message</vt:lpstr>
      <vt:lpstr>RJSL Group Overview </vt:lpstr>
      <vt:lpstr>Meet Our Team</vt:lpstr>
      <vt:lpstr>Key Details</vt:lpstr>
      <vt:lpstr>PowerPoint Presentation</vt:lpstr>
      <vt:lpstr>Staff Augmentation Areas</vt:lpstr>
      <vt:lpstr>Staff Augmentation Capabilities</vt:lpstr>
      <vt:lpstr>Staff Augmentation:  NGIP Codes for State of IL</vt:lpstr>
      <vt:lpstr>Staff Augmentation:  NAICS Codes for City of Chicago</vt:lpstr>
      <vt:lpstr>Management Consulting Capabilities</vt:lpstr>
      <vt:lpstr>PowerPoint Presentation</vt:lpstr>
      <vt:lpstr>Our Partners &amp; Public Sector Clients</vt:lpstr>
      <vt:lpstr>Our Clients – Private Sector</vt:lpstr>
      <vt:lpstr>Our Clients – Energy &amp; Utilities</vt:lpstr>
      <vt:lpstr>Our Work – Case Study</vt:lpstr>
      <vt:lpstr>Our Work – Case Study</vt:lpstr>
      <vt:lpstr>PowerPoint Presentation</vt:lpstr>
      <vt:lpstr>Our Work – Case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Center MRM</dc:title>
  <dc:creator>Mazzella, Frank:(PECO)</dc:creator>
  <cp:lastModifiedBy>Paul Raver</cp:lastModifiedBy>
  <cp:revision>17</cp:revision>
  <cp:lastPrinted>2025-04-10T14:52:28Z</cp:lastPrinted>
  <dcterms:created xsi:type="dcterms:W3CDTF">2019-01-11T17:21:55Z</dcterms:created>
  <dcterms:modified xsi:type="dcterms:W3CDTF">2025-05-02T15:54:03Z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0x0101005461C9C8159A69438759945B8559D562</vt:lpwstr>
  </property>
  <property fmtid="{D5CDD505-2E9C-101B-9397-08002B2CF9AE}" pid="3" name="MediaServiceImageTags">
    <vt:lpwstr/>
  </property>
</Properties>
</file>